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FCEC397-029A-4B8D-8F4B-C15FC4A80CFC}">
  <a:tblStyle styleId="{CFCEC397-029A-4B8D-8F4B-C15FC4A80CFC}" styleName="Table_0"/>
  <a:tblStyle styleId="{11532827-6521-4A3A-A53A-D7097C79C7A9}" styleName="Table_1"/>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 name="Shape 6"/>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7" name="Shape 7"/>
          <p:cNvSpPr txBox="1">
            <a:spLocks noGrp="1"/>
          </p:cNvSpPr>
          <p:nvPr>
            <p:ph type="sldNum" idx="12"/>
          </p:nvPr>
        </p:nvSpPr>
        <p:spPr>
          <a:xfrm>
            <a:off x="3884612" y="8685213"/>
            <a:ext cx="2971799" cy="457200"/>
          </a:xfrm>
          <a:prstGeom prst="rect">
            <a:avLst/>
          </a:prstGeom>
          <a:noFill/>
          <a:ln>
            <a:noFill/>
          </a:ln>
        </p:spPr>
        <p:txBody>
          <a:bodyPr lIns="91425" tIns="91425" rIns="91425" bIns="91425" anchor="b" anchorCtr="0">
            <a:noAutofit/>
          </a:bodyPr>
          <a:lstStyle/>
          <a:p>
            <a:pPr marL="0" lvl="0" indent="8890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457200" lvl="1"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914400" lvl="2"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1371600" lvl="3"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1828800" lvl="4"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2286000" lvl="5"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2743200" lvl="6"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3200400" lvl="7"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3657600" lvl="8"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p:txBody>
      </p:sp>
    </p:spTree>
    <p:extLst>
      <p:ext uri="{BB962C8B-B14F-4D97-AF65-F5344CB8AC3E}">
        <p14:creationId xmlns:p14="http://schemas.microsoft.com/office/powerpoint/2010/main" val="241655197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114" name="Shape 1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3538634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s-ES" sz="900" b="0" i="0" u="none" strike="noStrike" cap="none" baseline="0">
                <a:solidFill>
                  <a:schemeClr val="dk1"/>
                </a:solidFill>
                <a:latin typeface="Arial"/>
                <a:ea typeface="Arial"/>
                <a:cs typeface="Arial"/>
                <a:sym typeface="Arial"/>
              </a:rPr>
              <a:t>El trabajo de esta memoria fue parte del trabajo realizado durante el año 1 del proyecto fondecyt “efecto en las multicaoas polimericas pet y pp de envases metálicos, por los metodos de procesamientro de salmones: estructura, composicin, degradacion y reciclaje.</a:t>
            </a:r>
          </a:p>
        </p:txBody>
      </p:sp>
      <p:sp>
        <p:nvSpPr>
          <p:cNvPr id="121" name="Shape 1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765555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s-ES" sz="900" b="0" i="0" u="none" strike="noStrike" cap="none" baseline="0">
                <a:solidFill>
                  <a:schemeClr val="dk1"/>
                </a:solidFill>
                <a:latin typeface="Arial"/>
                <a:ea typeface="Arial"/>
                <a:cs typeface="Arial"/>
                <a:sym typeface="Arial"/>
              </a:rPr>
              <a:t>El musculo de pescado es un amimento de exelente calidad nutricional. Es una exelente fuente de proteínas para la dieta humana, ya que su valor biológico es comparable con el de la carne de vacuno. Se compone principalmente de agua y proteinas y su contenido de grasas varia de acuerdo a la especie. Podemos encontrar peces magros y peces con mayor contenido de grasa, dentro de estos se encuentra el salmon, correspondiente al grupo de los llamados “peces Azules”</a:t>
            </a:r>
          </a:p>
          <a:p>
            <a:pPr marL="0" marR="0" lvl="0" indent="0" algn="l" rtl="0">
              <a:spcBef>
                <a:spcPts val="0"/>
              </a:spcBef>
              <a:buClr>
                <a:schemeClr val="dk1"/>
              </a:buClr>
              <a:buSzPct val="25000"/>
              <a:buFont typeface="Arial"/>
              <a:buNone/>
            </a:pPr>
            <a:r>
              <a:rPr lang="es-ES" sz="900" b="0" i="0" u="none" strike="noStrike" cap="none" baseline="0">
                <a:solidFill>
                  <a:schemeClr val="dk1"/>
                </a:solidFill>
                <a:latin typeface="Arial"/>
                <a:ea typeface="Arial"/>
                <a:cs typeface="Arial"/>
                <a:sym typeface="Arial"/>
              </a:rPr>
              <a:t>El salmon: Pescado rico en grasas. Estas grasas se alteran rapidamente, llevando a producir sabores extraños. La oxidacion lipidica acorta la vida util del pescado fresco. Sus lipidos estan compuestos por ac. grasos de cadena larga, altamente insaturados. Estos Ac. grasos son esenciales en la dieta humana (linoleico, linolenico, DHA, EPA)</a:t>
            </a:r>
          </a:p>
          <a:p>
            <a:pPr marL="0" marR="0" lvl="0" indent="0" algn="l" rtl="0">
              <a:spcBef>
                <a:spcPts val="0"/>
              </a:spcBef>
              <a:buClr>
                <a:schemeClr val="dk1"/>
              </a:buClr>
              <a:buSzPct val="25000"/>
              <a:buFont typeface="Arial"/>
              <a:buNone/>
            </a:pPr>
            <a:r>
              <a:rPr lang="es-ES" sz="900" b="0" i="0" u="none" strike="noStrike" cap="none" baseline="0">
                <a:solidFill>
                  <a:schemeClr val="dk1"/>
                </a:solidFill>
                <a:latin typeface="Arial"/>
                <a:ea typeface="Arial"/>
                <a:cs typeface="Arial"/>
                <a:sym typeface="Arial"/>
              </a:rPr>
              <a:t>……………...</a:t>
            </a:r>
          </a:p>
        </p:txBody>
      </p:sp>
      <p:sp>
        <p:nvSpPr>
          <p:cNvPr id="136" name="Shape 1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4203992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s-ES" sz="900" b="0" i="0" u="none" strike="noStrike" cap="none" baseline="0">
                <a:solidFill>
                  <a:schemeClr val="dk1"/>
                </a:solidFill>
                <a:latin typeface="Arial"/>
                <a:ea typeface="Arial"/>
                <a:cs typeface="Arial"/>
                <a:sym typeface="Arial"/>
              </a:rPr>
              <a:t>El contenido de grasas acorta la vida util debido a la oxidacion de estas.</a:t>
            </a:r>
          </a:p>
          <a:p>
            <a:pPr marL="0" marR="0" lvl="0" indent="0" algn="l" rtl="0">
              <a:spcBef>
                <a:spcPts val="0"/>
              </a:spcBef>
              <a:buClr>
                <a:schemeClr val="dk1"/>
              </a:buClr>
              <a:buSzPct val="25000"/>
              <a:buFont typeface="Arial"/>
              <a:buNone/>
            </a:pPr>
            <a:r>
              <a:rPr lang="es-ES" sz="900" b="0" i="0" u="none" strike="noStrike" cap="none" baseline="0">
                <a:solidFill>
                  <a:schemeClr val="dk1"/>
                </a:solidFill>
                <a:latin typeface="Arial"/>
                <a:ea typeface="Arial"/>
                <a:cs typeface="Arial"/>
                <a:sym typeface="Arial"/>
              </a:rPr>
              <a:t>La industria se ha apoyado en los  tratamientos térmicos para solucionar este problema. El trat. termico es una solucion que ayuda a extender la vida util, manteniendo el pescado apto para su consumo y libre de factores de riesgo para el condumidor</a:t>
            </a:r>
          </a:p>
          <a:p>
            <a:pPr marL="0" marR="0" lvl="0" indent="0" algn="l" rtl="0">
              <a:spcBef>
                <a:spcPts val="0"/>
              </a:spcBef>
              <a:buClr>
                <a:schemeClr val="dk1"/>
              </a:buClr>
              <a:buFont typeface="Arial"/>
              <a:buNone/>
            </a:pPr>
            <a:endParaRPr sz="900" b="0" i="0" u="none" strike="noStrike" cap="none" baseline="0">
              <a:solidFill>
                <a:schemeClr val="dk1"/>
              </a:solidFill>
              <a:latin typeface="Arial"/>
              <a:ea typeface="Arial"/>
              <a:cs typeface="Arial"/>
              <a:sym typeface="Arial"/>
            </a:endParaRPr>
          </a:p>
        </p:txBody>
      </p:sp>
      <p:sp>
        <p:nvSpPr>
          <p:cNvPr id="154" name="Shape 15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205421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s-ES" sz="900" b="0" i="0" u="none" strike="noStrike" cap="none" baseline="0">
                <a:solidFill>
                  <a:schemeClr val="dk1"/>
                </a:solidFill>
                <a:latin typeface="Arial"/>
                <a:ea typeface="Arial"/>
                <a:cs typeface="Arial"/>
                <a:sym typeface="Arial"/>
              </a:rPr>
              <a:t>Dentro de las tecnicas para extender la vida util del pescado podemos encontrar el envasado en latas</a:t>
            </a:r>
          </a:p>
        </p:txBody>
      </p:sp>
      <p:sp>
        <p:nvSpPr>
          <p:cNvPr id="164" name="Shape 1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3906979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175" name="Shape 1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095097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183" name="Shape 1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853956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197" name="Shape 1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3851883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Shape 2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203" name="Shape 20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r>
              <a:rPr lang="es-ES" sz="3200" b="0" i="0" u="none" strike="noStrike" cap="none" baseline="0">
                <a:solidFill>
                  <a:schemeClr val="dk1"/>
                </a:solidFill>
                <a:latin typeface="Calibri"/>
                <a:ea typeface="Calibri"/>
                <a:cs typeface="Calibri"/>
                <a:sym typeface="Calibri"/>
              </a:rPr>
              <a:t>El trabajo se realizó en las instalaciones del ICYTAL .</a:t>
            </a:r>
            <a:r>
              <a:rPr lang="es-ES" sz="2800" b="0" i="0" u="none" strike="noStrike" cap="none" baseline="0">
                <a:solidFill>
                  <a:schemeClr val="dk1"/>
                </a:solidFill>
                <a:latin typeface="Calibri"/>
                <a:ea typeface="Calibri"/>
                <a:cs typeface="Calibri"/>
                <a:sym typeface="Calibri"/>
              </a:rPr>
              <a:t>Laboratorio de bioquimica de los alimentos.</a:t>
            </a:r>
          </a:p>
          <a:p>
            <a:pPr marL="0" marR="0" lvl="0" indent="0" algn="l" rtl="0">
              <a:spcBef>
                <a:spcPts val="0"/>
              </a:spcBef>
              <a:buClr>
                <a:schemeClr val="dk1"/>
              </a:buClr>
              <a:buFont typeface="Arial"/>
              <a:buNone/>
            </a:pPr>
            <a:endParaRPr sz="1200" b="0" i="0" u="none" strike="noStrike" cap="none" baseline="0">
              <a:solidFill>
                <a:schemeClr val="dk1"/>
              </a:solidFill>
              <a:latin typeface="Calibri"/>
              <a:ea typeface="Calibri"/>
              <a:cs typeface="Calibri"/>
              <a:sym typeface="Calibri"/>
            </a:endParaRPr>
          </a:p>
        </p:txBody>
      </p:sp>
      <p:sp>
        <p:nvSpPr>
          <p:cNvPr id="204" name="Shape 20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r>
              <a:rPr lang="es-ES" sz="1400" b="0" i="0" u="none" strike="noStrike" cap="none" baseline="0">
                <a:solidFill>
                  <a:srgbClr val="000000"/>
                </a:solidFill>
                <a:latin typeface="Arial"/>
                <a:ea typeface="Arial"/>
                <a:cs typeface="Arial"/>
                <a:sym typeface="Arial"/>
              </a:rPr>
              <a:t> </a:t>
            </a:r>
          </a:p>
        </p:txBody>
      </p:sp>
    </p:spTree>
    <p:extLst>
      <p:ext uri="{BB962C8B-B14F-4D97-AF65-F5344CB8AC3E}">
        <p14:creationId xmlns:p14="http://schemas.microsoft.com/office/powerpoint/2010/main" val="3036976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Shape 21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s-ES" sz="900" b="0" i="0" u="none" strike="noStrike" cap="none" baseline="0">
                <a:solidFill>
                  <a:schemeClr val="dk1"/>
                </a:solidFill>
                <a:latin typeface="Arial"/>
                <a:ea typeface="Arial"/>
                <a:cs typeface="Arial"/>
                <a:sym typeface="Arial"/>
              </a:rPr>
              <a:t>Se trabajó con muestras de salmon en conserva de una reconocida marca presente en el mercado.</a:t>
            </a:r>
          </a:p>
          <a:p>
            <a:pPr marL="0" marR="0" lvl="0" indent="0" algn="l" rtl="0">
              <a:spcBef>
                <a:spcPts val="0"/>
              </a:spcBef>
              <a:buClr>
                <a:schemeClr val="dk1"/>
              </a:buClr>
              <a:buSzPct val="25000"/>
              <a:buFont typeface="Arial"/>
              <a:buNone/>
            </a:pPr>
            <a:r>
              <a:rPr lang="es-ES" sz="900" b="0" i="0" u="none" strike="noStrike" cap="none" baseline="0">
                <a:solidFill>
                  <a:schemeClr val="dk1"/>
                </a:solidFill>
                <a:latin typeface="Arial"/>
                <a:ea typeface="Arial"/>
                <a:cs typeface="Arial"/>
                <a:sym typeface="Arial"/>
              </a:rPr>
              <a:t>Las muestras fueron donadas por la empresa. Se trabajó con 30 muestras, con 6 distintas fechas de elaboración. Desde 1 a 14 meses de almacenaje.</a:t>
            </a:r>
          </a:p>
          <a:p>
            <a:pPr marL="0" marR="0" lvl="0" indent="0" algn="l" rtl="0">
              <a:spcBef>
                <a:spcPts val="0"/>
              </a:spcBef>
              <a:buClr>
                <a:schemeClr val="dk1"/>
              </a:buClr>
              <a:buSzPct val="25000"/>
              <a:buFont typeface="Arial"/>
              <a:buNone/>
            </a:pPr>
            <a:r>
              <a:rPr lang="es-ES" sz="900" b="0" i="0" u="none" strike="noStrike" cap="none" baseline="0">
                <a:solidFill>
                  <a:schemeClr val="dk1"/>
                </a:solidFill>
                <a:latin typeface="Arial"/>
                <a:ea typeface="Arial"/>
                <a:cs typeface="Arial"/>
                <a:sym typeface="Arial"/>
              </a:rPr>
              <a:t>El salmon, previamente tratado con vapor  y limpo, se envasa en latas con recubrimiento interno de metal polimero, con un liquido de cobertura correspondiente a salmuera a l 2.7%. Se esteriliza a 121 ºC durante 40 minutos.</a:t>
            </a:r>
          </a:p>
          <a:p>
            <a:pPr marL="0" marR="0" lvl="0" indent="0" algn="l" rtl="0">
              <a:spcBef>
                <a:spcPts val="0"/>
              </a:spcBef>
              <a:buClr>
                <a:schemeClr val="dk1"/>
              </a:buClr>
              <a:buFont typeface="Arial"/>
              <a:buNone/>
            </a:pPr>
            <a:endParaRPr sz="900" b="0" i="0" u="none" strike="noStrike" cap="none" baseline="0">
              <a:solidFill>
                <a:schemeClr val="dk1"/>
              </a:solidFill>
              <a:latin typeface="Arial"/>
              <a:ea typeface="Arial"/>
              <a:cs typeface="Arial"/>
              <a:sym typeface="Arial"/>
            </a:endParaRPr>
          </a:p>
          <a:p>
            <a:pPr marL="0" marR="0" lvl="0" indent="0" algn="l" rtl="0">
              <a:spcBef>
                <a:spcPts val="0"/>
              </a:spcBef>
              <a:buClr>
                <a:schemeClr val="dk1"/>
              </a:buClr>
              <a:buSzPct val="25000"/>
              <a:buFont typeface="Arial"/>
              <a:buNone/>
            </a:pPr>
            <a:r>
              <a:rPr lang="es-ES" sz="900" b="0" i="0" u="none" strike="noStrike" cap="none" baseline="0">
                <a:solidFill>
                  <a:schemeClr val="dk1"/>
                </a:solidFill>
                <a:latin typeface="Arial"/>
                <a:ea typeface="Arial"/>
                <a:cs typeface="Arial"/>
                <a:sym typeface="Arial"/>
              </a:rPr>
              <a:t>la preparación de las muestras consistió en vaciar las latas sin realizar ningun tipo de accion mecanica, reservando la porción de carne debidamente identificada para analisis de frescura.</a:t>
            </a:r>
          </a:p>
        </p:txBody>
      </p:sp>
      <p:sp>
        <p:nvSpPr>
          <p:cNvPr id="217" name="Shape 2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303796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223" name="Shape 22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Calibri"/>
              <a:ea typeface="Calibri"/>
              <a:cs typeface="Calibri"/>
              <a:sym typeface="Calibri"/>
            </a:endParaRPr>
          </a:p>
        </p:txBody>
      </p:sp>
      <p:sp>
        <p:nvSpPr>
          <p:cNvPr id="224" name="Shape 22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r>
              <a:rPr lang="es-ES" sz="1400" b="0" i="0" u="none" strike="noStrike" cap="none" baseline="0">
                <a:solidFill>
                  <a:srgbClr val="000000"/>
                </a:solidFill>
                <a:latin typeface="Arial"/>
                <a:ea typeface="Arial"/>
                <a:cs typeface="Arial"/>
                <a:sym typeface="Arial"/>
              </a:rPr>
              <a:t> </a:t>
            </a:r>
          </a:p>
        </p:txBody>
      </p:sp>
    </p:spTree>
    <p:extLst>
      <p:ext uri="{BB962C8B-B14F-4D97-AF65-F5344CB8AC3E}">
        <p14:creationId xmlns:p14="http://schemas.microsoft.com/office/powerpoint/2010/main" val="1122711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Shape 24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rgbClr val="980000"/>
              </a:buClr>
              <a:buSzPct val="25000"/>
              <a:buFont typeface="Arial"/>
              <a:buNone/>
            </a:pPr>
            <a:r>
              <a:rPr lang="es-ES" sz="900" b="0" i="0" u="none" strike="noStrike" cap="none" baseline="0">
                <a:solidFill>
                  <a:srgbClr val="980000"/>
                </a:solidFill>
                <a:latin typeface="Arial"/>
                <a:ea typeface="Arial"/>
                <a:cs typeface="Arial"/>
                <a:sym typeface="Arial"/>
              </a:rPr>
              <a:t>una vez vaciadas las latas, se pesaron con la cantidad de músculo de pescado que pueda haber quedado adherida a las paredes de las latas.</a:t>
            </a:r>
          </a:p>
          <a:p>
            <a:pPr marL="0" marR="0" lvl="0" indent="0" algn="l" rtl="0">
              <a:spcBef>
                <a:spcPts val="0"/>
              </a:spcBef>
              <a:buClr>
                <a:srgbClr val="980000"/>
              </a:buClr>
              <a:buSzPct val="25000"/>
              <a:buFont typeface="Arial"/>
              <a:buNone/>
            </a:pPr>
            <a:r>
              <a:rPr lang="es-ES" sz="900" b="0" i="0" u="none" strike="noStrike" cap="none" baseline="0">
                <a:solidFill>
                  <a:srgbClr val="980000"/>
                </a:solidFill>
                <a:latin typeface="Arial"/>
                <a:ea typeface="Arial"/>
                <a:cs typeface="Arial"/>
                <a:sym typeface="Arial"/>
              </a:rPr>
              <a:t>Posteriormente las latas fueron lavadas con detergente para eliminar todo tipo de residuos y pesadas nuevamente, para poder determinar por diferencia la cantidad de músculo que quedó adherida después del vaciado. Este  fue el porcentaje de adhesión que presentaron las latas sin ningun tipo de tratamiento.</a:t>
            </a:r>
          </a:p>
        </p:txBody>
      </p:sp>
      <p:sp>
        <p:nvSpPr>
          <p:cNvPr id="242" name="Shape 2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454866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Shape 25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s-ES" sz="900" b="0" i="0" u="none" strike="noStrike" cap="none" baseline="0">
                <a:solidFill>
                  <a:schemeClr val="dk1"/>
                </a:solidFill>
                <a:latin typeface="Arial"/>
                <a:ea typeface="Arial"/>
                <a:cs typeface="Arial"/>
                <a:sym typeface="Arial"/>
              </a:rPr>
              <a:t>para analizar la posible presencia de enlaces hidrogeno entre la lata y el musculo que permaneció adherido luego del vaciado. Las latas fueron llenadas con una solución de Urea 6M y se reservaron por 12 horas app.</a:t>
            </a:r>
          </a:p>
          <a:p>
            <a:pPr marL="0" marR="0" lvl="0" indent="0" algn="l" rtl="0">
              <a:spcBef>
                <a:spcPts val="0"/>
              </a:spcBef>
              <a:buClr>
                <a:schemeClr val="dk1"/>
              </a:buClr>
              <a:buSzPct val="25000"/>
              <a:buFont typeface="Arial"/>
              <a:buNone/>
            </a:pPr>
            <a:r>
              <a:rPr lang="es-ES" sz="900" b="0" i="0" u="none" strike="noStrike" cap="none" baseline="0">
                <a:solidFill>
                  <a:schemeClr val="dk1"/>
                </a:solidFill>
                <a:latin typeface="Arial"/>
                <a:ea typeface="Arial"/>
                <a:cs typeface="Arial"/>
                <a:sym typeface="Arial"/>
              </a:rPr>
              <a:t>pasadas las horas de espera, se vació el contenido de la lata  y se pesó nuevamente . De acuerdo a estudios previos, el contenido que permanece adherido posterior al tratameito con Urea, deben ser porciones de salmon que interactuaron con la pelicla de PET que recubre la lata,  formando enlaces fuertes.</a:t>
            </a:r>
          </a:p>
          <a:p>
            <a:pPr marL="0" marR="0" lvl="0" indent="0" algn="l" rtl="0">
              <a:spcBef>
                <a:spcPts val="0"/>
              </a:spcBef>
              <a:buClr>
                <a:schemeClr val="dk1"/>
              </a:buClr>
              <a:buSzPct val="25000"/>
              <a:buFont typeface="Arial"/>
              <a:buNone/>
            </a:pPr>
            <a:r>
              <a:rPr lang="es-ES" sz="900" b="0" i="0" u="none" strike="noStrike" cap="none" baseline="0">
                <a:solidFill>
                  <a:schemeClr val="dk1"/>
                </a:solidFill>
                <a:latin typeface="Arial"/>
                <a:ea typeface="Arial"/>
                <a:cs typeface="Arial"/>
                <a:sym typeface="Arial"/>
              </a:rPr>
              <a:t>Este porcentaje adherido se determinó y se llamo adhesion 2</a:t>
            </a:r>
          </a:p>
          <a:p>
            <a:pPr marL="0" marR="0" lvl="0" indent="0" algn="l" rtl="0">
              <a:spcBef>
                <a:spcPts val="0"/>
              </a:spcBef>
              <a:buClr>
                <a:schemeClr val="dk1"/>
              </a:buClr>
              <a:buFont typeface="Arial"/>
              <a:buNone/>
            </a:pPr>
            <a:endParaRPr sz="900" b="0" i="0" u="none" strike="noStrike" cap="none" baseline="0">
              <a:solidFill>
                <a:schemeClr val="dk1"/>
              </a:solidFill>
              <a:latin typeface="Arial"/>
              <a:ea typeface="Arial"/>
              <a:cs typeface="Arial"/>
              <a:sym typeface="Arial"/>
            </a:endParaRPr>
          </a:p>
        </p:txBody>
      </p:sp>
      <p:sp>
        <p:nvSpPr>
          <p:cNvPr id="257" name="Shape 2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2731606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Shape 26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263" name="Shape 26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Calibri"/>
              <a:ea typeface="Calibri"/>
              <a:cs typeface="Calibri"/>
              <a:sym typeface="Calibri"/>
            </a:endParaRPr>
          </a:p>
        </p:txBody>
      </p:sp>
      <p:sp>
        <p:nvSpPr>
          <p:cNvPr id="264" name="Shape 26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r>
              <a:rPr lang="es-ES" sz="1400" b="0" i="0" u="none" strike="noStrike" cap="none" baseline="0">
                <a:solidFill>
                  <a:srgbClr val="000000"/>
                </a:solidFill>
                <a:latin typeface="Arial"/>
                <a:ea typeface="Arial"/>
                <a:cs typeface="Arial"/>
                <a:sym typeface="Arial"/>
              </a:rPr>
              <a:t> </a:t>
            </a:r>
          </a:p>
        </p:txBody>
      </p:sp>
    </p:spTree>
    <p:extLst>
      <p:ext uri="{BB962C8B-B14F-4D97-AF65-F5344CB8AC3E}">
        <p14:creationId xmlns:p14="http://schemas.microsoft.com/office/powerpoint/2010/main" val="17718489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Shape 27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271" name="Shape 2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3168579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Shape 30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365760" marR="0" lvl="0" indent="-149859" algn="l" rtl="0">
              <a:spcBef>
                <a:spcPts val="0"/>
              </a:spcBef>
              <a:buClr>
                <a:schemeClr val="accent3"/>
              </a:buClr>
              <a:buSzPct val="100000"/>
              <a:buFont typeface="Georgia"/>
              <a:buChar char="•"/>
            </a:pPr>
            <a:r>
              <a:rPr lang="es-ES" sz="1000" b="0" i="0" u="none" strike="noStrike" cap="none" baseline="0">
                <a:solidFill>
                  <a:schemeClr val="dk1"/>
                </a:solidFill>
                <a:latin typeface="Calibri"/>
                <a:ea typeface="Calibri"/>
                <a:cs typeface="Calibri"/>
                <a:sym typeface="Calibri"/>
              </a:rPr>
              <a:t>Bligh &amp; Dyer</a:t>
            </a:r>
          </a:p>
          <a:p>
            <a:pPr marL="365760" marR="0" lvl="0" indent="-149859" algn="l" rtl="0">
              <a:spcBef>
                <a:spcPts val="300"/>
              </a:spcBef>
              <a:buClr>
                <a:schemeClr val="accent3"/>
              </a:buClr>
              <a:buSzPct val="100000"/>
              <a:buFont typeface="Georgia"/>
              <a:buChar char="•"/>
            </a:pPr>
            <a:r>
              <a:rPr lang="es-ES" sz="1000" b="0" i="0" u="none" strike="noStrike" cap="none" baseline="0">
                <a:solidFill>
                  <a:schemeClr val="dk1"/>
                </a:solidFill>
                <a:latin typeface="Calibri"/>
                <a:ea typeface="Calibri"/>
                <a:cs typeface="Calibri"/>
                <a:sym typeface="Calibri"/>
              </a:rPr>
              <a:t>El contacto con la fase continua deshace los complejos lipoprotéicos</a:t>
            </a:r>
          </a:p>
          <a:p>
            <a:pPr marL="365760" marR="0" lvl="0" indent="-149859" algn="l" rtl="0">
              <a:spcBef>
                <a:spcPts val="300"/>
              </a:spcBef>
              <a:buClr>
                <a:schemeClr val="accent3"/>
              </a:buClr>
              <a:buSzPct val="100000"/>
              <a:buFont typeface="Georgia"/>
              <a:buChar char="•"/>
            </a:pPr>
            <a:r>
              <a:rPr lang="es-ES" sz="1000" b="0" i="0" u="none" strike="noStrike" cap="none" baseline="0">
                <a:solidFill>
                  <a:schemeClr val="dk1"/>
                </a:solidFill>
                <a:latin typeface="Calibri"/>
                <a:ea typeface="Calibri"/>
                <a:cs typeface="Calibri"/>
                <a:sym typeface="Calibri"/>
              </a:rPr>
              <a:t>2 fases: </a:t>
            </a:r>
          </a:p>
          <a:p>
            <a:pPr marL="658368" marR="0" lvl="1" indent="-150368" algn="l" rtl="0">
              <a:spcBef>
                <a:spcPts val="300"/>
              </a:spcBef>
              <a:buClr>
                <a:schemeClr val="accent2"/>
              </a:buClr>
              <a:buSzPct val="100000"/>
              <a:buFont typeface="Georgia"/>
              <a:buChar char="▫"/>
            </a:pPr>
            <a:r>
              <a:rPr lang="es-ES" sz="1000" b="0" i="0" u="none" strike="noStrike" cap="none" baseline="0">
                <a:solidFill>
                  <a:schemeClr val="accent2"/>
                </a:solidFill>
                <a:latin typeface="Calibri"/>
                <a:ea typeface="Calibri"/>
                <a:cs typeface="Calibri"/>
                <a:sym typeface="Calibri"/>
              </a:rPr>
              <a:t>Metanol/agua 	+ solubles no lipídicos</a:t>
            </a:r>
          </a:p>
          <a:p>
            <a:pPr marL="658368" marR="0" lvl="1" indent="-150368" algn="l" rtl="0">
              <a:spcBef>
                <a:spcPts val="300"/>
              </a:spcBef>
              <a:buClr>
                <a:schemeClr val="accent2"/>
              </a:buClr>
              <a:buSzPct val="100000"/>
              <a:buFont typeface="Georgia"/>
              <a:buChar char="▫"/>
            </a:pPr>
            <a:r>
              <a:rPr lang="es-ES" sz="1000" b="0" i="0" u="none" strike="noStrike" cap="none" baseline="0">
                <a:solidFill>
                  <a:schemeClr val="accent2"/>
                </a:solidFill>
                <a:latin typeface="Calibri"/>
                <a:ea typeface="Calibri"/>
                <a:cs typeface="Calibri"/>
                <a:sym typeface="Calibri"/>
              </a:rPr>
              <a:t>Cloroformo	+ grasa disuelta</a:t>
            </a:r>
          </a:p>
        </p:txBody>
      </p:sp>
      <p:sp>
        <p:nvSpPr>
          <p:cNvPr id="304" name="Shape 3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47679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365760" marR="0" lvl="0" indent="-149859" algn="l" rtl="0">
              <a:spcBef>
                <a:spcPts val="0"/>
              </a:spcBef>
              <a:buClr>
                <a:schemeClr val="accent3"/>
              </a:buClr>
              <a:buSzPct val="100000"/>
              <a:buFont typeface="Georgia"/>
              <a:buChar char="•"/>
            </a:pPr>
            <a:r>
              <a:rPr lang="es-ES" sz="1000" b="0" i="0" u="none" strike="noStrike" cap="none" baseline="0">
                <a:solidFill>
                  <a:schemeClr val="dk1"/>
                </a:solidFill>
                <a:latin typeface="Calibri"/>
                <a:ea typeface="Calibri"/>
                <a:cs typeface="Calibri"/>
                <a:sym typeface="Calibri"/>
              </a:rPr>
              <a:t>Determina contenido de sustancias básicas volátiles</a:t>
            </a:r>
          </a:p>
          <a:p>
            <a:pPr marL="365760" marR="0" lvl="0" indent="-149859" algn="l" rtl="0">
              <a:spcBef>
                <a:spcPts val="300"/>
              </a:spcBef>
              <a:buClr>
                <a:schemeClr val="accent3"/>
              </a:buClr>
              <a:buSzPct val="100000"/>
              <a:buFont typeface="Georgia"/>
              <a:buChar char="•"/>
            </a:pPr>
            <a:r>
              <a:rPr lang="es-ES" sz="1000" b="0" i="0" u="none" strike="noStrike" cap="none" baseline="0">
                <a:solidFill>
                  <a:schemeClr val="dk1"/>
                </a:solidFill>
                <a:latin typeface="Calibri"/>
                <a:ea typeface="Calibri"/>
                <a:cs typeface="Calibri"/>
                <a:sym typeface="Calibri"/>
              </a:rPr>
              <a:t>Homogeneización del musculo con TCA</a:t>
            </a:r>
          </a:p>
          <a:p>
            <a:pPr marL="365760" marR="0" lvl="0" indent="-149859" algn="l" rtl="0">
              <a:spcBef>
                <a:spcPts val="300"/>
              </a:spcBef>
              <a:buClr>
                <a:schemeClr val="accent3"/>
              </a:buClr>
              <a:buSzPct val="100000"/>
              <a:buFont typeface="Georgia"/>
              <a:buChar char="•"/>
            </a:pPr>
            <a:r>
              <a:rPr lang="es-ES" sz="1000" b="0" i="0" u="none" strike="noStrike" cap="none" baseline="0">
                <a:solidFill>
                  <a:schemeClr val="dk1"/>
                </a:solidFill>
                <a:latin typeface="Calibri"/>
                <a:ea typeface="Calibri"/>
                <a:cs typeface="Calibri"/>
                <a:sym typeface="Calibri"/>
              </a:rPr>
              <a:t>Posterior destilación y titulación</a:t>
            </a:r>
          </a:p>
          <a:p>
            <a:pPr marL="365760" marR="0" lvl="0" indent="-149859" algn="l" rtl="0">
              <a:spcBef>
                <a:spcPts val="300"/>
              </a:spcBef>
              <a:buClr>
                <a:schemeClr val="accent3"/>
              </a:buClr>
              <a:buSzPct val="100000"/>
              <a:buFont typeface="Georgia"/>
              <a:buChar char="•"/>
            </a:pPr>
            <a:r>
              <a:rPr lang="es-ES" sz="1000" b="0" i="0" u="none" strike="noStrike" cap="none" baseline="0">
                <a:solidFill>
                  <a:schemeClr val="dk1"/>
                </a:solidFill>
                <a:latin typeface="Calibri"/>
                <a:ea typeface="Calibri"/>
                <a:cs typeface="Calibri"/>
                <a:sym typeface="Calibri"/>
              </a:rPr>
              <a:t>Mg N/ 100g</a:t>
            </a:r>
          </a:p>
        </p:txBody>
      </p:sp>
      <p:sp>
        <p:nvSpPr>
          <p:cNvPr id="329" name="Shape 3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3710343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Shape 359"/>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365760" marR="0" lvl="0" indent="-149859" algn="l" rtl="0">
              <a:spcBef>
                <a:spcPts val="0"/>
              </a:spcBef>
              <a:buClr>
                <a:schemeClr val="accent3"/>
              </a:buClr>
              <a:buSzPct val="100000"/>
              <a:buFont typeface="Georgia"/>
              <a:buChar char="•"/>
            </a:pPr>
            <a:r>
              <a:rPr lang="es-ES" sz="1000" b="0" i="0" u="none" strike="noStrike" cap="none" baseline="0">
                <a:solidFill>
                  <a:schemeClr val="dk1"/>
                </a:solidFill>
                <a:latin typeface="Calibri"/>
                <a:ea typeface="Calibri"/>
                <a:cs typeface="Calibri"/>
                <a:sym typeface="Calibri"/>
              </a:rPr>
              <a:t>.Entrega puntuación de frescura, basada en cambios autolíticos.</a:t>
            </a:r>
          </a:p>
          <a:p>
            <a:pPr marL="365760" marR="0" lvl="0" indent="-149859" algn="l" rtl="0">
              <a:spcBef>
                <a:spcPts val="300"/>
              </a:spcBef>
              <a:buClr>
                <a:schemeClr val="accent3"/>
              </a:buClr>
              <a:buSzPct val="100000"/>
              <a:buFont typeface="Georgia"/>
              <a:buChar char="•"/>
            </a:pPr>
            <a:r>
              <a:rPr lang="es-ES" sz="1000" b="0" i="0" u="none" strike="noStrike" cap="none" baseline="0">
                <a:solidFill>
                  <a:schemeClr val="dk1"/>
                </a:solidFill>
                <a:latin typeface="Calibri"/>
                <a:ea typeface="Calibri"/>
                <a:cs typeface="Calibri"/>
                <a:sym typeface="Calibri"/>
              </a:rPr>
              <a:t>Determinación de la concentración de nucleótidos en HPLC.</a:t>
            </a:r>
          </a:p>
          <a:p>
            <a:pPr marL="365760" marR="0" lvl="0" indent="-149859" algn="l" rtl="0">
              <a:spcBef>
                <a:spcPts val="300"/>
              </a:spcBef>
              <a:buClr>
                <a:schemeClr val="accent3"/>
              </a:buClr>
              <a:buSzPct val="100000"/>
              <a:buFont typeface="Georgia"/>
              <a:buChar char="•"/>
            </a:pPr>
            <a:r>
              <a:rPr lang="es-ES" sz="1000" b="0" i="0" u="none" strike="noStrike" cap="none" baseline="0">
                <a:solidFill>
                  <a:schemeClr val="dk1"/>
                </a:solidFill>
                <a:latin typeface="Calibri"/>
                <a:ea typeface="Calibri"/>
                <a:cs typeface="Calibri"/>
                <a:sym typeface="Calibri"/>
              </a:rPr>
              <a:t>Columna de fase reversa C-8.</a:t>
            </a:r>
          </a:p>
          <a:p>
            <a:pPr marL="365760" marR="0" lvl="0" indent="-149859" algn="l" rtl="0">
              <a:spcBef>
                <a:spcPts val="300"/>
              </a:spcBef>
              <a:buClr>
                <a:schemeClr val="accent3"/>
              </a:buClr>
              <a:buSzPct val="100000"/>
              <a:buFont typeface="Georgia"/>
              <a:buChar char="•"/>
            </a:pPr>
            <a:r>
              <a:rPr lang="es-ES" sz="1000" b="0" i="0" u="none" strike="noStrike" cap="none" baseline="0">
                <a:solidFill>
                  <a:schemeClr val="dk1"/>
                </a:solidFill>
                <a:latin typeface="Calibri"/>
                <a:ea typeface="Calibri"/>
                <a:cs typeface="Calibri"/>
                <a:sym typeface="Calibri"/>
              </a:rPr>
              <a:t>Fase móvil Buffer fosfato pH3,0.</a:t>
            </a:r>
          </a:p>
          <a:p>
            <a:pPr marL="365760" marR="0" lvl="0" indent="-149859" algn="l" rtl="0">
              <a:spcBef>
                <a:spcPts val="300"/>
              </a:spcBef>
              <a:buClr>
                <a:schemeClr val="accent3"/>
              </a:buClr>
              <a:buSzPct val="100000"/>
              <a:buFont typeface="Georgia"/>
              <a:buChar char="•"/>
            </a:pPr>
            <a:r>
              <a:rPr lang="es-ES" sz="1000" b="0" i="0" u="none" strike="noStrike" cap="none" baseline="0">
                <a:solidFill>
                  <a:schemeClr val="dk1"/>
                </a:solidFill>
                <a:latin typeface="Calibri"/>
                <a:ea typeface="Calibri"/>
                <a:cs typeface="Calibri"/>
                <a:sym typeface="Calibri"/>
              </a:rPr>
              <a:t>254 nm</a:t>
            </a:r>
          </a:p>
        </p:txBody>
      </p:sp>
      <p:sp>
        <p:nvSpPr>
          <p:cNvPr id="360" name="Shape 3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6141108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Shape 37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373" name="Shape 3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651306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Shape 38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4646224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Shape 3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387" name="Shape 38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r>
              <a:rPr lang="es-ES" sz="3200" b="0" i="0" u="none" strike="noStrike" cap="none" baseline="0">
                <a:solidFill>
                  <a:schemeClr val="dk1"/>
                </a:solidFill>
                <a:latin typeface="Calibri"/>
                <a:ea typeface="Calibri"/>
                <a:cs typeface="Calibri"/>
                <a:sym typeface="Calibri"/>
              </a:rPr>
              <a:t>El trabajo se realizó en las instalaciones del ICYTAL .</a:t>
            </a:r>
            <a:r>
              <a:rPr lang="es-ES" sz="2800" b="0" i="0" u="none" strike="noStrike" cap="none" baseline="0">
                <a:solidFill>
                  <a:schemeClr val="dk1"/>
                </a:solidFill>
                <a:latin typeface="Calibri"/>
                <a:ea typeface="Calibri"/>
                <a:cs typeface="Calibri"/>
                <a:sym typeface="Calibri"/>
              </a:rPr>
              <a:t>Laboratorio de bioquimica de los alimentos.</a:t>
            </a:r>
          </a:p>
          <a:p>
            <a:pPr marL="0" marR="0" lvl="0" indent="0" algn="l" rtl="0">
              <a:spcBef>
                <a:spcPts val="0"/>
              </a:spcBef>
              <a:buClr>
                <a:schemeClr val="dk1"/>
              </a:buClr>
              <a:buFont typeface="Arial"/>
              <a:buNone/>
            </a:pPr>
            <a:endParaRPr sz="1200" b="0" i="0" u="none" strike="noStrike" cap="none" baseline="0">
              <a:solidFill>
                <a:schemeClr val="dk1"/>
              </a:solidFill>
              <a:latin typeface="Calibri"/>
              <a:ea typeface="Calibri"/>
              <a:cs typeface="Calibri"/>
              <a:sym typeface="Calibri"/>
            </a:endParaRPr>
          </a:p>
        </p:txBody>
      </p:sp>
      <p:sp>
        <p:nvSpPr>
          <p:cNvPr id="388" name="Shape 38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r>
              <a:rPr lang="es-ES" sz="1400" b="0" i="0" u="none" strike="noStrike" cap="none" baseline="0">
                <a:solidFill>
                  <a:srgbClr val="000000"/>
                </a:solidFill>
                <a:latin typeface="Arial"/>
                <a:ea typeface="Arial"/>
                <a:cs typeface="Arial"/>
                <a:sym typeface="Arial"/>
              </a:rPr>
              <a:t> </a:t>
            </a:r>
          </a:p>
        </p:txBody>
      </p:sp>
    </p:spTree>
    <p:extLst>
      <p:ext uri="{BB962C8B-B14F-4D97-AF65-F5344CB8AC3E}">
        <p14:creationId xmlns:p14="http://schemas.microsoft.com/office/powerpoint/2010/main" val="5274030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Shape 399"/>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400" name="Shape 40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5152963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Shape 41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412" name="Shape 41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1957612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Shape 41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419" name="Shape 4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32464093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428" name="Shape 4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7115991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Shape 43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437" name="Shape 4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10002572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Shape 44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447" name="Shape 44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35524763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Shape 45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454" name="Shape 45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4163086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Shape 4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60" name="Shape 4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461" name="Shape 461"/>
          <p:cNvSpPr txBox="1">
            <a:spLocks noGrp="1"/>
          </p:cNvSpPr>
          <p:nvPr>
            <p:ph type="sldNum" idx="12"/>
          </p:nvPr>
        </p:nvSpPr>
        <p:spPr>
          <a:xfrm>
            <a:off x="3884612" y="8685213"/>
            <a:ext cx="2971799" cy="457200"/>
          </a:xfrm>
          <a:prstGeom prst="rect">
            <a:avLst/>
          </a:prstGeom>
        </p:spPr>
        <p:txBody>
          <a:bodyPr lIns="91425" tIns="91425" rIns="91425" bIns="91425" anchor="b" anchorCtr="0">
            <a:noAutofit/>
          </a:bodyPr>
          <a:lstStyle/>
          <a:p>
            <a:pPr lvl="0" rtl="0">
              <a:spcBef>
                <a:spcPts val="0"/>
              </a:spcBef>
              <a:buClr>
                <a:srgbClr val="000000"/>
              </a:buClr>
              <a:buFont typeface="Arial"/>
              <a:buNone/>
            </a:pPr>
            <a:endParaRPr/>
          </a:p>
          <a:p>
            <a:pPr lvl="1" rtl="0">
              <a:spcBef>
                <a:spcPts val="0"/>
              </a:spcBef>
              <a:buClr>
                <a:srgbClr val="000000"/>
              </a:buClr>
              <a:buFont typeface="Courier New"/>
              <a:buNone/>
            </a:pPr>
            <a:endParaRPr/>
          </a:p>
          <a:p>
            <a:pPr lvl="2" rtl="0">
              <a:spcBef>
                <a:spcPts val="0"/>
              </a:spcBef>
              <a:buClr>
                <a:srgbClr val="000000"/>
              </a:buClr>
              <a:buFont typeface="Noto Symbol"/>
              <a:buNone/>
            </a:pPr>
            <a:endParaRPr/>
          </a:p>
          <a:p>
            <a:pPr lvl="3" rtl="0">
              <a:spcBef>
                <a:spcPts val="0"/>
              </a:spcBef>
              <a:buClr>
                <a:srgbClr val="000000"/>
              </a:buClr>
              <a:buFont typeface="Arial"/>
              <a:buNone/>
            </a:pPr>
            <a:endParaRPr/>
          </a:p>
          <a:p>
            <a:pPr lvl="4" rtl="0">
              <a:spcBef>
                <a:spcPts val="0"/>
              </a:spcBef>
              <a:buClr>
                <a:srgbClr val="000000"/>
              </a:buClr>
              <a:buFont typeface="Courier New"/>
              <a:buNone/>
            </a:pPr>
            <a:endParaRPr/>
          </a:p>
          <a:p>
            <a:pPr lvl="5" rtl="0">
              <a:spcBef>
                <a:spcPts val="0"/>
              </a:spcBef>
              <a:buClr>
                <a:srgbClr val="000000"/>
              </a:buClr>
              <a:buFont typeface="Noto Symbol"/>
              <a:buNone/>
            </a:pPr>
            <a:endParaRPr/>
          </a:p>
          <a:p>
            <a:pPr lvl="6" rtl="0">
              <a:spcBef>
                <a:spcPts val="0"/>
              </a:spcBef>
              <a:buClr>
                <a:srgbClr val="000000"/>
              </a:buClr>
              <a:buFont typeface="Arial"/>
              <a:buNone/>
            </a:pPr>
            <a:endParaRPr/>
          </a:p>
          <a:p>
            <a:pPr lvl="7" rtl="0">
              <a:spcBef>
                <a:spcPts val="0"/>
              </a:spcBef>
              <a:buClr>
                <a:srgbClr val="000000"/>
              </a:buClr>
              <a:buFont typeface="Courier New"/>
              <a:buNone/>
            </a:pPr>
            <a:endParaRPr/>
          </a:p>
          <a:p>
            <a:pPr lvl="8">
              <a:spcBef>
                <a:spcPts val="0"/>
              </a:spcBef>
              <a:buClr>
                <a:srgbClr val="000000"/>
              </a:buClr>
              <a:buFont typeface="Noto Symbol"/>
              <a:buNone/>
            </a:pPr>
            <a:endParaRPr/>
          </a:p>
        </p:txBody>
      </p:sp>
    </p:spTree>
    <p:extLst>
      <p:ext uri="{BB962C8B-B14F-4D97-AF65-F5344CB8AC3E}">
        <p14:creationId xmlns:p14="http://schemas.microsoft.com/office/powerpoint/2010/main" val="20411920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Shape 4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67" name="Shape 46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468" name="Shape 468"/>
          <p:cNvSpPr txBox="1">
            <a:spLocks noGrp="1"/>
          </p:cNvSpPr>
          <p:nvPr>
            <p:ph type="sldNum" idx="12"/>
          </p:nvPr>
        </p:nvSpPr>
        <p:spPr>
          <a:xfrm>
            <a:off x="3884612" y="8685213"/>
            <a:ext cx="2971799" cy="457200"/>
          </a:xfrm>
          <a:prstGeom prst="rect">
            <a:avLst/>
          </a:prstGeom>
        </p:spPr>
        <p:txBody>
          <a:bodyPr lIns="91425" tIns="91425" rIns="91425" bIns="91425" anchor="b" anchorCtr="0">
            <a:noAutofit/>
          </a:bodyPr>
          <a:lstStyle/>
          <a:p>
            <a:pPr lvl="0" rtl="0">
              <a:spcBef>
                <a:spcPts val="0"/>
              </a:spcBef>
              <a:buClr>
                <a:srgbClr val="000000"/>
              </a:buClr>
              <a:buFont typeface="Arial"/>
              <a:buNone/>
            </a:pPr>
            <a:endParaRPr/>
          </a:p>
          <a:p>
            <a:pPr lvl="1" rtl="0">
              <a:spcBef>
                <a:spcPts val="0"/>
              </a:spcBef>
              <a:buClr>
                <a:srgbClr val="000000"/>
              </a:buClr>
              <a:buFont typeface="Courier New"/>
              <a:buNone/>
            </a:pPr>
            <a:endParaRPr/>
          </a:p>
          <a:p>
            <a:pPr lvl="2" rtl="0">
              <a:spcBef>
                <a:spcPts val="0"/>
              </a:spcBef>
              <a:buClr>
                <a:srgbClr val="000000"/>
              </a:buClr>
              <a:buFont typeface="Noto Symbol"/>
              <a:buNone/>
            </a:pPr>
            <a:endParaRPr/>
          </a:p>
          <a:p>
            <a:pPr lvl="3" rtl="0">
              <a:spcBef>
                <a:spcPts val="0"/>
              </a:spcBef>
              <a:buClr>
                <a:srgbClr val="000000"/>
              </a:buClr>
              <a:buFont typeface="Arial"/>
              <a:buNone/>
            </a:pPr>
            <a:endParaRPr/>
          </a:p>
          <a:p>
            <a:pPr lvl="4" rtl="0">
              <a:spcBef>
                <a:spcPts val="0"/>
              </a:spcBef>
              <a:buClr>
                <a:srgbClr val="000000"/>
              </a:buClr>
              <a:buFont typeface="Courier New"/>
              <a:buNone/>
            </a:pPr>
            <a:endParaRPr/>
          </a:p>
          <a:p>
            <a:pPr lvl="5" rtl="0">
              <a:spcBef>
                <a:spcPts val="0"/>
              </a:spcBef>
              <a:buClr>
                <a:srgbClr val="000000"/>
              </a:buClr>
              <a:buFont typeface="Noto Symbol"/>
              <a:buNone/>
            </a:pPr>
            <a:endParaRPr/>
          </a:p>
          <a:p>
            <a:pPr lvl="6" rtl="0">
              <a:spcBef>
                <a:spcPts val="0"/>
              </a:spcBef>
              <a:buClr>
                <a:srgbClr val="000000"/>
              </a:buClr>
              <a:buFont typeface="Arial"/>
              <a:buNone/>
            </a:pPr>
            <a:endParaRPr/>
          </a:p>
          <a:p>
            <a:pPr lvl="7" rtl="0">
              <a:spcBef>
                <a:spcPts val="0"/>
              </a:spcBef>
              <a:buClr>
                <a:srgbClr val="000000"/>
              </a:buClr>
              <a:buFont typeface="Courier New"/>
              <a:buNone/>
            </a:pPr>
            <a:endParaRPr/>
          </a:p>
          <a:p>
            <a:pPr lvl="8">
              <a:spcBef>
                <a:spcPts val="0"/>
              </a:spcBef>
              <a:buClr>
                <a:srgbClr val="000000"/>
              </a:buClr>
              <a:buFont typeface="Noto Symbol"/>
              <a:buNone/>
            </a:pPr>
            <a:endParaRPr/>
          </a:p>
        </p:txBody>
      </p:sp>
    </p:spTree>
    <p:extLst>
      <p:ext uri="{BB962C8B-B14F-4D97-AF65-F5344CB8AC3E}">
        <p14:creationId xmlns:p14="http://schemas.microsoft.com/office/powerpoint/2010/main" val="32157562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Shape 47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474" name="Shape 47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3665582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Shape 27"/>
        <p:cNvGrpSpPr/>
        <p:nvPr/>
      </p:nvGrpSpPr>
      <p:grpSpPr>
        <a:xfrm>
          <a:off x="0" y="0"/>
          <a:ext cx="0" cy="0"/>
          <a:chOff x="0" y="0"/>
          <a:chExt cx="0" cy="0"/>
        </a:xfrm>
      </p:grpSpPr>
      <p:sp>
        <p:nvSpPr>
          <p:cNvPr id="28" name="Shape 28"/>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29" name="Shape 29"/>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30" name="Shape 30"/>
          <p:cNvSpPr txBox="1">
            <a:spLocks noGrp="1"/>
          </p:cNvSpPr>
          <p:nvPr>
            <p:ph type="sldNum" idx="12"/>
          </p:nvPr>
        </p:nvSpPr>
        <p:spPr>
          <a:xfrm>
            <a:off x="8174735" y="2270"/>
            <a:ext cx="762000" cy="365759"/>
          </a:xfrm>
          <a:prstGeom prst="rect">
            <a:avLst/>
          </a:prstGeom>
          <a:noFill/>
          <a:ln>
            <a:noFill/>
          </a:ln>
        </p:spPr>
        <p:txBody>
          <a:bodyPr lIns="91425" tIns="91425" rIns="91425" bIns="91425" anchor="b" anchorCtr="0">
            <a:noAutofit/>
          </a:bodyPr>
          <a:lstStyle/>
          <a:p>
            <a:pPr marL="0" lvl="0" indent="8890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457200" lvl="1"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914400" lvl="2"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1371600" lvl="3"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1828800" lvl="4"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2286000" lvl="5"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2743200" lvl="6"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3200400" lvl="7"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3657600" lvl="8"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457200" y="1143000"/>
            <a:ext cx="8229600" cy="1066799"/>
          </a:xfrm>
          <a:prstGeom prst="rect">
            <a:avLst/>
          </a:prstGeom>
          <a:noFill/>
          <a:ln>
            <a:noFill/>
          </a:ln>
        </p:spPr>
        <p:txBody>
          <a:bodyPr lIns="91425" tIns="91425" rIns="91425" bIns="91425" anchor="ctr" anchorCtr="0"/>
          <a:lstStyle>
            <a:lvl1pPr algn="l" rtl="0">
              <a:spcBef>
                <a:spcPts val="0"/>
              </a:spcBef>
              <a:buClr>
                <a:schemeClr val="dk2"/>
              </a:buClr>
              <a:buFont typeface="Trebuchet M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3" name="Shape 33"/>
          <p:cNvSpPr txBox="1">
            <a:spLocks noGrp="1"/>
          </p:cNvSpPr>
          <p:nvPr>
            <p:ph type="body" idx="1"/>
          </p:nvPr>
        </p:nvSpPr>
        <p:spPr>
          <a:xfrm>
            <a:off x="457200" y="2249424"/>
            <a:ext cx="8229600" cy="4325112"/>
          </a:xfrm>
          <a:prstGeom prst="rect">
            <a:avLst/>
          </a:prstGeom>
          <a:noFill/>
          <a:ln>
            <a:noFill/>
          </a:ln>
        </p:spPr>
        <p:txBody>
          <a:bodyPr lIns="91425" tIns="91425" rIns="91425" bIns="91425" anchor="t" anchorCtr="0"/>
          <a:lstStyle>
            <a:lvl1pPr marL="365760" indent="2540" algn="l" rtl="0">
              <a:spcBef>
                <a:spcPts val="300"/>
              </a:spcBef>
              <a:buClr>
                <a:schemeClr val="accent3"/>
              </a:buClr>
              <a:buFont typeface="Georgia"/>
              <a:buChar char="•"/>
              <a:defRPr/>
            </a:lvl1pPr>
            <a:lvl2pPr marL="658368" indent="2031" algn="l" rtl="0">
              <a:spcBef>
                <a:spcPts val="300"/>
              </a:spcBef>
              <a:buClr>
                <a:schemeClr val="accent2"/>
              </a:buClr>
              <a:buFont typeface="Georgia"/>
              <a:buChar char="▫"/>
              <a:defRPr/>
            </a:lvl2pPr>
            <a:lvl3pPr marL="923544" indent="16255" algn="l" rtl="0">
              <a:spcBef>
                <a:spcPts val="300"/>
              </a:spcBef>
              <a:buClr>
                <a:schemeClr val="accent1"/>
              </a:buClr>
              <a:buFont typeface="Noto Symbol"/>
              <a:buChar char="⚫"/>
              <a:defRPr/>
            </a:lvl3pPr>
            <a:lvl4pPr marL="1179576" indent="26924" algn="l" rtl="0">
              <a:spcBef>
                <a:spcPts val="300"/>
              </a:spcBef>
              <a:buClr>
                <a:schemeClr val="accent1"/>
              </a:buClr>
              <a:buFont typeface="Noto Symbol"/>
              <a:buChar char="⚫"/>
              <a:defRPr/>
            </a:lvl4pPr>
            <a:lvl5pPr marL="1389888" indent="32511" algn="l" rtl="0">
              <a:spcBef>
                <a:spcPts val="300"/>
              </a:spcBef>
              <a:buClr>
                <a:schemeClr val="accent3"/>
              </a:buClr>
              <a:buFont typeface="Georgia"/>
              <a:buChar char="▫"/>
              <a:defRPr/>
            </a:lvl5pPr>
            <a:lvl6pPr marL="1609344" indent="16255" algn="l" rtl="0">
              <a:spcBef>
                <a:spcPts val="300"/>
              </a:spcBef>
              <a:buClr>
                <a:schemeClr val="accent3"/>
              </a:buClr>
              <a:buFont typeface="Georgia"/>
              <a:buChar char="▫"/>
              <a:defRPr/>
            </a:lvl6pPr>
            <a:lvl7pPr marL="1828800" indent="0" algn="l" rtl="0">
              <a:spcBef>
                <a:spcPts val="300"/>
              </a:spcBef>
              <a:buClr>
                <a:schemeClr val="accent3"/>
              </a:buClr>
              <a:buFont typeface="Georgia"/>
              <a:buChar char="▫"/>
              <a:defRPr/>
            </a:lvl7pPr>
            <a:lvl8pPr marL="2029968" indent="-10667" algn="l" rtl="0">
              <a:spcBef>
                <a:spcPts val="300"/>
              </a:spcBef>
              <a:buClr>
                <a:schemeClr val="accent3"/>
              </a:buClr>
              <a:buFont typeface="Georgia"/>
              <a:buChar char="◦"/>
              <a:defRPr/>
            </a:lvl8pPr>
            <a:lvl9pPr marL="2240280" indent="-5079" algn="l" rtl="0">
              <a:spcBef>
                <a:spcPts val="300"/>
              </a:spcBef>
              <a:buClr>
                <a:schemeClr val="accent3"/>
              </a:buClr>
              <a:buFont typeface="Georgia"/>
              <a:buChar char="◦"/>
              <a:defRPr/>
            </a:lvl9pPr>
          </a:lstStyle>
          <a:p>
            <a:endParaRPr/>
          </a:p>
        </p:txBody>
      </p:sp>
      <p:sp>
        <p:nvSpPr>
          <p:cNvPr id="34" name="Shape 34"/>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35" name="Shape 35"/>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36" name="Shape 36"/>
          <p:cNvSpPr txBox="1">
            <a:spLocks noGrp="1"/>
          </p:cNvSpPr>
          <p:nvPr>
            <p:ph type="sldNum" idx="12"/>
          </p:nvPr>
        </p:nvSpPr>
        <p:spPr>
          <a:xfrm>
            <a:off x="8174735" y="2270"/>
            <a:ext cx="762000" cy="365759"/>
          </a:xfrm>
          <a:prstGeom prst="rect">
            <a:avLst/>
          </a:prstGeom>
          <a:noFill/>
          <a:ln>
            <a:noFill/>
          </a:ln>
        </p:spPr>
        <p:txBody>
          <a:bodyPr lIns="91425" tIns="91425" rIns="91425" bIns="91425" anchor="b" anchorCtr="0">
            <a:noAutofit/>
          </a:bodyPr>
          <a:lstStyle/>
          <a:p>
            <a:pPr marL="0" lvl="0" indent="8890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457200" lvl="1"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914400" lvl="2"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1371600" lvl="3"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1828800" lvl="4"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2286000" lvl="5"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2743200" lvl="6"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3200400" lvl="7"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3657600" lvl="8"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Sólo el título">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1143000"/>
            <a:ext cx="8229600" cy="1069846"/>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9" name="Shape 39"/>
          <p:cNvSpPr txBox="1">
            <a:spLocks noGrp="1"/>
          </p:cNvSpPr>
          <p:nvPr>
            <p:ph type="dt" idx="10"/>
          </p:nvPr>
        </p:nvSpPr>
        <p:spPr>
          <a:xfrm>
            <a:off x="6583678" y="612647"/>
            <a:ext cx="957264" cy="4572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40" name="Shape 40"/>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41" name="Shape 41"/>
          <p:cNvSpPr txBox="1">
            <a:spLocks noGrp="1"/>
          </p:cNvSpPr>
          <p:nvPr>
            <p:ph type="sldNum" idx="12"/>
          </p:nvPr>
        </p:nvSpPr>
        <p:spPr>
          <a:xfrm>
            <a:off x="8174735" y="2270"/>
            <a:ext cx="762000" cy="365759"/>
          </a:xfrm>
          <a:prstGeom prst="rect">
            <a:avLst/>
          </a:prstGeom>
          <a:noFill/>
          <a:ln>
            <a:noFill/>
          </a:ln>
        </p:spPr>
        <p:txBody>
          <a:bodyPr lIns="91425" tIns="91425" rIns="91425" bIns="91425" anchor="b" anchorCtr="0">
            <a:noAutofit/>
          </a:bodyPr>
          <a:lstStyle/>
          <a:p>
            <a:pPr marL="0" lvl="0" indent="8890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457200" lvl="1"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914400" lvl="2"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1371600" lvl="3"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1828800" lvl="4"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2286000" lvl="5"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2743200" lvl="6"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3200400" lvl="7"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3657600" lvl="8"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Shape 42"/>
        <p:cNvGrpSpPr/>
        <p:nvPr/>
      </p:nvGrpSpPr>
      <p:grpSpPr>
        <a:xfrm>
          <a:off x="0" y="0"/>
          <a:ext cx="0" cy="0"/>
          <a:chOff x="0" y="0"/>
          <a:chExt cx="0" cy="0"/>
        </a:xfrm>
      </p:grpSpPr>
      <p:sp>
        <p:nvSpPr>
          <p:cNvPr id="43" name="Shape 43"/>
          <p:cNvSpPr/>
          <p:nvPr/>
        </p:nvSpPr>
        <p:spPr>
          <a:xfrm rot="10800000" flipH="1">
            <a:off x="5410182" y="3810000"/>
            <a:ext cx="3733819" cy="91087"/>
          </a:xfrm>
          <a:prstGeom prst="rect">
            <a:avLst/>
          </a:prstGeom>
          <a:solidFill>
            <a:schemeClr val="accent2"/>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44" name="Shape 44"/>
          <p:cNvSpPr/>
          <p:nvPr/>
        </p:nvSpPr>
        <p:spPr>
          <a:xfrm rot="10800000" flipH="1">
            <a:off x="5410200" y="3897009"/>
            <a:ext cx="3733800" cy="192023"/>
          </a:xfrm>
          <a:prstGeom prst="rect">
            <a:avLst/>
          </a:prstGeom>
          <a:solidFill>
            <a:schemeClr val="accent2">
              <a:alpha val="49411"/>
            </a:scheme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45" name="Shape 45"/>
          <p:cNvSpPr/>
          <p:nvPr/>
        </p:nvSpPr>
        <p:spPr>
          <a:xfrm rot="10800000" flipH="1">
            <a:off x="5410200" y="4115165"/>
            <a:ext cx="3733800" cy="9143"/>
          </a:xfrm>
          <a:prstGeom prst="rect">
            <a:avLst/>
          </a:prstGeom>
          <a:solidFill>
            <a:schemeClr val="accent2">
              <a:alpha val="64313"/>
            </a:scheme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46" name="Shape 46"/>
          <p:cNvSpPr/>
          <p:nvPr/>
        </p:nvSpPr>
        <p:spPr>
          <a:xfrm rot="10800000" flipH="1">
            <a:off x="5410200" y="4164402"/>
            <a:ext cx="1965959" cy="18286"/>
          </a:xfrm>
          <a:prstGeom prst="rect">
            <a:avLst/>
          </a:prstGeom>
          <a:solidFill>
            <a:schemeClr val="accent2">
              <a:alpha val="60000"/>
            </a:scheme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47" name="Shape 47"/>
          <p:cNvSpPr/>
          <p:nvPr/>
        </p:nvSpPr>
        <p:spPr>
          <a:xfrm rot="10800000" flipH="1">
            <a:off x="5410200" y="4199571"/>
            <a:ext cx="1965959" cy="9143"/>
          </a:xfrm>
          <a:prstGeom prst="rect">
            <a:avLst/>
          </a:prstGeom>
          <a:solidFill>
            <a:schemeClr val="accent2">
              <a:alpha val="64313"/>
            </a:scheme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48" name="Shape 48"/>
          <p:cNvSpPr/>
          <p:nvPr/>
        </p:nvSpPr>
        <p:spPr>
          <a:xfrm>
            <a:off x="5410200" y="3962400"/>
            <a:ext cx="3063240" cy="27430"/>
          </a:xfrm>
          <a:prstGeom prst="roundRect">
            <a:avLst>
              <a:gd name="adj" fmla="val 16667"/>
            </a:avLst>
          </a:prstGeom>
          <a:blipFill rotWithShape="1">
            <a:blip r:embed="rId2">
              <a:alphaModFix amt="50000"/>
            </a:blip>
            <a:stretch>
              <a:fillRect l="-12996" r="-12997"/>
            </a:stretch>
          </a:blip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49" name="Shape 49"/>
          <p:cNvSpPr/>
          <p:nvPr/>
        </p:nvSpPr>
        <p:spPr>
          <a:xfrm>
            <a:off x="7376507" y="4060982"/>
            <a:ext cx="1600198" cy="36574"/>
          </a:xfrm>
          <a:prstGeom prst="roundRect">
            <a:avLst>
              <a:gd name="adj" fmla="val 16667"/>
            </a:avLst>
          </a:prstGeom>
          <a:blipFill rotWithShape="1">
            <a:blip r:embed="rId2">
              <a:alphaModFix amt="50000"/>
            </a:blip>
            <a:stretch>
              <a:fillRect l="-12996" r="-12997"/>
            </a:stretch>
          </a:blip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50" name="Shape 50"/>
          <p:cNvSpPr/>
          <p:nvPr/>
        </p:nvSpPr>
        <p:spPr>
          <a:xfrm>
            <a:off x="0" y="3649662"/>
            <a:ext cx="9144000" cy="244170"/>
          </a:xfrm>
          <a:prstGeom prst="rect">
            <a:avLst/>
          </a:prstGeom>
          <a:solidFill>
            <a:schemeClr val="accent2">
              <a:alpha val="49411"/>
            </a:scheme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51" name="Shape 51"/>
          <p:cNvSpPr/>
          <p:nvPr/>
        </p:nvSpPr>
        <p:spPr>
          <a:xfrm>
            <a:off x="0" y="3675526"/>
            <a:ext cx="9144001" cy="140677"/>
          </a:xfrm>
          <a:prstGeom prst="rect">
            <a:avLst/>
          </a:prstGeom>
          <a:solidFill>
            <a:schemeClr val="accent2"/>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52" name="Shape 52"/>
          <p:cNvSpPr/>
          <p:nvPr/>
        </p:nvSpPr>
        <p:spPr>
          <a:xfrm rot="10800000" flipH="1">
            <a:off x="6414051" y="3643089"/>
            <a:ext cx="2729950" cy="248432"/>
          </a:xfrm>
          <a:prstGeom prst="rect">
            <a:avLst/>
          </a:prstGeom>
          <a:solidFill>
            <a:schemeClr val="accent2"/>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53" name="Shape 53"/>
          <p:cNvSpPr/>
          <p:nvPr/>
        </p:nvSpPr>
        <p:spPr>
          <a:xfrm>
            <a:off x="0" y="0"/>
            <a:ext cx="9144000" cy="3701699"/>
          </a:xfrm>
          <a:prstGeom prst="rect">
            <a:avLst/>
          </a:prstGeom>
          <a:solidFill>
            <a:schemeClr val="dk2"/>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54" name="Shape 54"/>
          <p:cNvSpPr txBox="1">
            <a:spLocks noGrp="1"/>
          </p:cNvSpPr>
          <p:nvPr>
            <p:ph type="ctrTitle"/>
          </p:nvPr>
        </p:nvSpPr>
        <p:spPr>
          <a:xfrm>
            <a:off x="457200" y="2401885"/>
            <a:ext cx="8458200" cy="1470023"/>
          </a:xfrm>
          <a:prstGeom prst="rect">
            <a:avLst/>
          </a:prstGeom>
          <a:noFill/>
          <a:ln>
            <a:noFill/>
          </a:ln>
        </p:spPr>
        <p:txBody>
          <a:bodyPr lIns="91425" tIns="91425" rIns="91425" bIns="91425" anchor="b" anchorCtr="0"/>
          <a:lstStyle>
            <a:lvl1pPr marL="0" marR="0" indent="0" algn="l" rtl="0">
              <a:lnSpc>
                <a:spcPct val="100000"/>
              </a:lnSpc>
              <a:spcBef>
                <a:spcPts val="0"/>
              </a:spcBef>
              <a:spcAft>
                <a:spcPts val="0"/>
              </a:spcAft>
              <a:buClr>
                <a:schemeClr val="lt1"/>
              </a:buClr>
              <a:buFont typeface="Trebuchet MS"/>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55" name="Shape 55"/>
          <p:cNvSpPr txBox="1">
            <a:spLocks noGrp="1"/>
          </p:cNvSpPr>
          <p:nvPr>
            <p:ph type="subTitle" idx="1"/>
          </p:nvPr>
        </p:nvSpPr>
        <p:spPr>
          <a:xfrm>
            <a:off x="457200" y="3899937"/>
            <a:ext cx="4953000" cy="1752600"/>
          </a:xfrm>
          <a:prstGeom prst="rect">
            <a:avLst/>
          </a:prstGeom>
          <a:noFill/>
          <a:ln>
            <a:noFill/>
          </a:ln>
        </p:spPr>
        <p:txBody>
          <a:bodyPr lIns="91425" tIns="91425" rIns="91425" bIns="91425" anchor="t" anchorCtr="0"/>
          <a:lstStyle>
            <a:lvl1pPr marL="64008" marR="0" indent="-507" algn="l" rtl="0">
              <a:lnSpc>
                <a:spcPct val="100000"/>
              </a:lnSpc>
              <a:spcBef>
                <a:spcPts val="300"/>
              </a:spcBef>
              <a:spcAft>
                <a:spcPts val="0"/>
              </a:spcAft>
              <a:buClr>
                <a:schemeClr val="accent3"/>
              </a:buClr>
              <a:buFont typeface="Georgia"/>
              <a:buNone/>
              <a:defRPr/>
            </a:lvl1pPr>
            <a:lvl2pPr marL="457200" marR="0" indent="0" algn="ctr" rtl="0">
              <a:lnSpc>
                <a:spcPct val="100000"/>
              </a:lnSpc>
              <a:spcBef>
                <a:spcPts val="300"/>
              </a:spcBef>
              <a:spcAft>
                <a:spcPts val="0"/>
              </a:spcAft>
              <a:buClr>
                <a:schemeClr val="accent2"/>
              </a:buClr>
              <a:buFont typeface="Georgia"/>
              <a:buNone/>
              <a:defRPr/>
            </a:lvl2pPr>
            <a:lvl3pPr marL="914400" marR="0" indent="0" algn="ctr" rtl="0">
              <a:lnSpc>
                <a:spcPct val="100000"/>
              </a:lnSpc>
              <a:spcBef>
                <a:spcPts val="300"/>
              </a:spcBef>
              <a:spcAft>
                <a:spcPts val="0"/>
              </a:spcAft>
              <a:buClr>
                <a:schemeClr val="accent1"/>
              </a:buClr>
              <a:buFont typeface="Noto Symbol"/>
              <a:buNone/>
              <a:defRPr/>
            </a:lvl3pPr>
            <a:lvl4pPr marL="1371600" marR="0" indent="0" algn="ctr" rtl="0">
              <a:lnSpc>
                <a:spcPct val="100000"/>
              </a:lnSpc>
              <a:spcBef>
                <a:spcPts val="300"/>
              </a:spcBef>
              <a:spcAft>
                <a:spcPts val="0"/>
              </a:spcAft>
              <a:buClr>
                <a:schemeClr val="accent1"/>
              </a:buClr>
              <a:buFont typeface="Noto Symbol"/>
              <a:buNone/>
              <a:defRPr/>
            </a:lvl4pPr>
            <a:lvl5pPr marL="1828800" marR="0" indent="0" algn="ctr" rtl="0">
              <a:lnSpc>
                <a:spcPct val="100000"/>
              </a:lnSpc>
              <a:spcBef>
                <a:spcPts val="300"/>
              </a:spcBef>
              <a:spcAft>
                <a:spcPts val="0"/>
              </a:spcAft>
              <a:buClr>
                <a:schemeClr val="accent3"/>
              </a:buClr>
              <a:buFont typeface="Georgia"/>
              <a:buNone/>
              <a:defRPr/>
            </a:lvl5pPr>
            <a:lvl6pPr marL="2286000" marR="0" indent="0" algn="ctr" rtl="0">
              <a:lnSpc>
                <a:spcPct val="100000"/>
              </a:lnSpc>
              <a:spcBef>
                <a:spcPts val="300"/>
              </a:spcBef>
              <a:spcAft>
                <a:spcPts val="0"/>
              </a:spcAft>
              <a:buClr>
                <a:schemeClr val="accent3"/>
              </a:buClr>
              <a:buFont typeface="Georgia"/>
              <a:buNone/>
              <a:defRPr/>
            </a:lvl6pPr>
            <a:lvl7pPr marL="2743200" marR="0" indent="0" algn="ctr" rtl="0">
              <a:lnSpc>
                <a:spcPct val="100000"/>
              </a:lnSpc>
              <a:spcBef>
                <a:spcPts val="300"/>
              </a:spcBef>
              <a:spcAft>
                <a:spcPts val="0"/>
              </a:spcAft>
              <a:buClr>
                <a:schemeClr val="accent3"/>
              </a:buClr>
              <a:buFont typeface="Georgia"/>
              <a:buNone/>
              <a:defRPr/>
            </a:lvl7pPr>
            <a:lvl8pPr marL="3200400" marR="0" indent="0" algn="ctr" rtl="0">
              <a:lnSpc>
                <a:spcPct val="100000"/>
              </a:lnSpc>
              <a:spcBef>
                <a:spcPts val="300"/>
              </a:spcBef>
              <a:spcAft>
                <a:spcPts val="0"/>
              </a:spcAft>
              <a:buClr>
                <a:schemeClr val="accent3"/>
              </a:buClr>
              <a:buFont typeface="Georgia"/>
              <a:buNone/>
              <a:defRPr/>
            </a:lvl8pPr>
            <a:lvl9pPr marL="3657600" marR="0" indent="0" algn="ctr" rtl="0">
              <a:lnSpc>
                <a:spcPct val="100000"/>
              </a:lnSpc>
              <a:spcBef>
                <a:spcPts val="300"/>
              </a:spcBef>
              <a:spcAft>
                <a:spcPts val="0"/>
              </a:spcAft>
              <a:buClr>
                <a:schemeClr val="accent3"/>
              </a:buClr>
              <a:buFont typeface="Georgia"/>
              <a:buNone/>
              <a:defRPr/>
            </a:lvl9pPr>
          </a:lstStyle>
          <a:p>
            <a:endParaRPr/>
          </a:p>
        </p:txBody>
      </p:sp>
      <p:sp>
        <p:nvSpPr>
          <p:cNvPr id="56" name="Shape 56"/>
          <p:cNvSpPr txBox="1">
            <a:spLocks noGrp="1"/>
          </p:cNvSpPr>
          <p:nvPr>
            <p:ph type="dt" idx="10"/>
          </p:nvPr>
        </p:nvSpPr>
        <p:spPr>
          <a:xfrm>
            <a:off x="6705600" y="4206239"/>
            <a:ext cx="960118" cy="4572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57" name="Shape 57"/>
          <p:cNvSpPr txBox="1">
            <a:spLocks noGrp="1"/>
          </p:cNvSpPr>
          <p:nvPr>
            <p:ph type="ftr" idx="11"/>
          </p:nvPr>
        </p:nvSpPr>
        <p:spPr>
          <a:xfrm>
            <a:off x="5410200" y="4205287"/>
            <a:ext cx="1295400" cy="457200"/>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58" name="Shape 58"/>
          <p:cNvSpPr txBox="1">
            <a:spLocks noGrp="1"/>
          </p:cNvSpPr>
          <p:nvPr>
            <p:ph type="sldNum" idx="12"/>
          </p:nvPr>
        </p:nvSpPr>
        <p:spPr>
          <a:xfrm>
            <a:off x="8320088" y="1135"/>
            <a:ext cx="747711" cy="365759"/>
          </a:xfrm>
          <a:prstGeom prst="rect">
            <a:avLst/>
          </a:prstGeom>
          <a:noFill/>
          <a:ln>
            <a:noFill/>
          </a:ln>
        </p:spPr>
        <p:txBody>
          <a:bodyPr lIns="91425" tIns="91425" rIns="91425" bIns="91425" anchor="b" anchorCtr="0">
            <a:noAutofit/>
          </a:bodyPr>
          <a:lstStyle/>
          <a:p>
            <a:pPr marL="0" lvl="0" indent="8890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457200" lvl="1"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914400" lvl="2"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1371600" lvl="3"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1828800" lvl="4"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2286000" lvl="5"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2743200" lvl="6"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3200400" lvl="7"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3657600" lvl="8"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Encabezado de sección">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722312" y="1981200"/>
            <a:ext cx="7772400" cy="1362075"/>
          </a:xfrm>
          <a:prstGeom prst="rect">
            <a:avLst/>
          </a:prstGeom>
          <a:noFill/>
          <a:ln>
            <a:noFill/>
          </a:ln>
        </p:spPr>
        <p:txBody>
          <a:bodyPr lIns="91425" tIns="91425" rIns="91425" bIns="91425" anchor="b" anchorCtr="0"/>
          <a:lstStyle>
            <a:lvl1pPr algn="l" rtl="0">
              <a:spcBef>
                <a:spcPts val="0"/>
              </a:spcBef>
              <a:buClr>
                <a:srgbClr val="FFFFFF"/>
              </a:buClr>
              <a:buFont typeface="Trebuchet M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1" name="Shape 61"/>
          <p:cNvSpPr txBox="1">
            <a:spLocks noGrp="1"/>
          </p:cNvSpPr>
          <p:nvPr>
            <p:ph type="body" idx="1"/>
          </p:nvPr>
        </p:nvSpPr>
        <p:spPr>
          <a:xfrm>
            <a:off x="722312" y="3367087"/>
            <a:ext cx="7772400" cy="1509711"/>
          </a:xfrm>
          <a:prstGeom prst="rect">
            <a:avLst/>
          </a:prstGeom>
          <a:noFill/>
          <a:ln>
            <a:noFill/>
          </a:ln>
        </p:spPr>
        <p:txBody>
          <a:bodyPr lIns="91425" tIns="91425" rIns="91425" bIns="91425" anchor="t" anchorCtr="0"/>
          <a:lstStyle>
            <a:lvl1pPr marL="45720" indent="-7619" rtl="0">
              <a:spcBef>
                <a:spcPts val="0"/>
              </a:spcBef>
              <a:buClr>
                <a:schemeClr val="dk2"/>
              </a:buClr>
              <a:buFont typeface="Georgia"/>
              <a:buNone/>
              <a:defRPr/>
            </a:lvl1pPr>
            <a:lvl2pPr rtl="0">
              <a:spcBef>
                <a:spcPts val="0"/>
              </a:spcBef>
              <a:buClr>
                <a:srgbClr val="888888"/>
              </a:buClr>
              <a:buFont typeface="Georgia"/>
              <a:buNone/>
              <a:defRPr/>
            </a:lvl2pPr>
            <a:lvl3pPr rtl="0">
              <a:spcBef>
                <a:spcPts val="0"/>
              </a:spcBef>
              <a:buClr>
                <a:srgbClr val="888888"/>
              </a:buClr>
              <a:buFont typeface="Georgia"/>
              <a:buNone/>
              <a:defRPr/>
            </a:lvl3pPr>
            <a:lvl4pPr rtl="0">
              <a:spcBef>
                <a:spcPts val="0"/>
              </a:spcBef>
              <a:buClr>
                <a:srgbClr val="888888"/>
              </a:buClr>
              <a:buFont typeface="Georgia"/>
              <a:buNone/>
              <a:defRPr/>
            </a:lvl4pPr>
            <a:lvl5pPr rtl="0">
              <a:spcBef>
                <a:spcPts val="0"/>
              </a:spcBef>
              <a:buClr>
                <a:srgbClr val="888888"/>
              </a:buClr>
              <a:buFont typeface="Georgi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2" name="Shape 62"/>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63" name="Shape 63"/>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64" name="Shape 64"/>
          <p:cNvSpPr txBox="1">
            <a:spLocks noGrp="1"/>
          </p:cNvSpPr>
          <p:nvPr>
            <p:ph type="sldNum" idx="12"/>
          </p:nvPr>
        </p:nvSpPr>
        <p:spPr>
          <a:xfrm>
            <a:off x="8174735" y="2270"/>
            <a:ext cx="762000" cy="365759"/>
          </a:xfrm>
          <a:prstGeom prst="rect">
            <a:avLst/>
          </a:prstGeom>
          <a:noFill/>
          <a:ln>
            <a:noFill/>
          </a:ln>
        </p:spPr>
        <p:txBody>
          <a:bodyPr lIns="91425" tIns="91425" rIns="91425" bIns="91425" anchor="b" anchorCtr="0">
            <a:noAutofit/>
          </a:bodyPr>
          <a:lstStyle/>
          <a:p>
            <a:pPr marL="0" lvl="0" indent="8890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457200" lvl="1"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914400" lvl="2"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1371600" lvl="3"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1828800" lvl="4"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2286000" lvl="5"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2743200" lvl="6"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3200400" lvl="7"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3657600" lvl="8"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457200" y="1143000"/>
            <a:ext cx="8229600" cy="1066799"/>
          </a:xfrm>
          <a:prstGeom prst="rect">
            <a:avLst/>
          </a:prstGeom>
          <a:noFill/>
          <a:ln>
            <a:noFill/>
          </a:ln>
        </p:spPr>
        <p:txBody>
          <a:bodyPr lIns="91425" tIns="91425" rIns="91425" bIns="91425" anchor="ctr" anchorCtr="0"/>
          <a:lstStyle>
            <a:lvl1pPr algn="l" rtl="0">
              <a:spcBef>
                <a:spcPts val="0"/>
              </a:spcBef>
              <a:buClr>
                <a:schemeClr val="dk2"/>
              </a:buClr>
              <a:buFont typeface="Trebuchet M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7" name="Shape 67"/>
          <p:cNvSpPr txBox="1">
            <a:spLocks noGrp="1"/>
          </p:cNvSpPr>
          <p:nvPr>
            <p:ph type="body" idx="1"/>
          </p:nvPr>
        </p:nvSpPr>
        <p:spPr>
          <a:xfrm>
            <a:off x="457200" y="2249424"/>
            <a:ext cx="4038598"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8" name="Shape 68"/>
          <p:cNvSpPr txBox="1">
            <a:spLocks noGrp="1"/>
          </p:cNvSpPr>
          <p:nvPr>
            <p:ph type="body" idx="2"/>
          </p:nvPr>
        </p:nvSpPr>
        <p:spPr>
          <a:xfrm>
            <a:off x="4648200" y="2249424"/>
            <a:ext cx="4038598" cy="4525963"/>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9" name="Shape 69"/>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70" name="Shape 70"/>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71" name="Shape 71"/>
          <p:cNvSpPr txBox="1">
            <a:spLocks noGrp="1"/>
          </p:cNvSpPr>
          <p:nvPr>
            <p:ph type="sldNum" idx="12"/>
          </p:nvPr>
        </p:nvSpPr>
        <p:spPr>
          <a:xfrm>
            <a:off x="8174735" y="2270"/>
            <a:ext cx="762000" cy="365759"/>
          </a:xfrm>
          <a:prstGeom prst="rect">
            <a:avLst/>
          </a:prstGeom>
          <a:noFill/>
          <a:ln>
            <a:noFill/>
          </a:ln>
        </p:spPr>
        <p:txBody>
          <a:bodyPr lIns="91425" tIns="91425" rIns="91425" bIns="91425" anchor="b" anchorCtr="0">
            <a:noAutofit/>
          </a:bodyPr>
          <a:lstStyle/>
          <a:p>
            <a:pPr marL="0" lvl="0" indent="8890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457200" lvl="1"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914400" lvl="2"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1371600" lvl="3"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1828800" lvl="4"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2286000" lvl="5"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2743200" lvl="6"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3200400" lvl="7"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3657600" lvl="8"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ación">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381000" y="1143000"/>
            <a:ext cx="8381999" cy="1069846"/>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4" name="Shape 74"/>
          <p:cNvSpPr txBox="1">
            <a:spLocks noGrp="1"/>
          </p:cNvSpPr>
          <p:nvPr>
            <p:ph type="body" idx="1"/>
          </p:nvPr>
        </p:nvSpPr>
        <p:spPr>
          <a:xfrm>
            <a:off x="381000" y="2244968"/>
            <a:ext cx="4041648" cy="457200"/>
          </a:xfrm>
          <a:prstGeom prst="rect">
            <a:avLst/>
          </a:prstGeom>
          <a:solidFill>
            <a:schemeClr val="accent2">
              <a:alpha val="24313"/>
            </a:schemeClr>
          </a:solidFill>
          <a:ln w="12700" cap="flat">
            <a:solidFill>
              <a:schemeClr val="accent2"/>
            </a:solidFill>
            <a:prstDash val="solid"/>
            <a:round/>
            <a:headEnd type="none" w="med" len="med"/>
            <a:tailEnd type="none" w="med" len="med"/>
          </a:ln>
        </p:spPr>
        <p:txBody>
          <a:bodyPr lIns="91425" tIns="91425" rIns="91425" bIns="91425" anchor="ctr" anchorCtr="0"/>
          <a:lstStyle>
            <a:lvl1pPr marL="45720" indent="-7619" rtl="0">
              <a:spcBef>
                <a:spcPts val="0"/>
              </a:spcBef>
              <a:buClr>
                <a:srgbClr val="414141"/>
              </a:buClr>
              <a:buFont typeface="Georgia"/>
              <a:buNone/>
              <a:defRPr/>
            </a:lvl1pPr>
            <a:lvl2pPr rtl="0">
              <a:spcBef>
                <a:spcPts val="0"/>
              </a:spcBef>
              <a:buFont typeface="Georgia"/>
              <a:buNone/>
              <a:defRPr/>
            </a:lvl2pPr>
            <a:lvl3pPr rtl="0">
              <a:spcBef>
                <a:spcPts val="0"/>
              </a:spcBef>
              <a:buFont typeface="Georgia"/>
              <a:buNone/>
              <a:defRPr/>
            </a:lvl3pPr>
            <a:lvl4pPr rtl="0">
              <a:spcBef>
                <a:spcPts val="0"/>
              </a:spcBef>
              <a:buFont typeface="Georgia"/>
              <a:buNone/>
              <a:defRPr/>
            </a:lvl4pPr>
            <a:lvl5pPr rtl="0">
              <a:spcBef>
                <a:spcPts val="0"/>
              </a:spcBef>
              <a:buFont typeface="Georgi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5" name="Shape 75"/>
          <p:cNvSpPr txBox="1">
            <a:spLocks noGrp="1"/>
          </p:cNvSpPr>
          <p:nvPr>
            <p:ph type="body" idx="2"/>
          </p:nvPr>
        </p:nvSpPr>
        <p:spPr>
          <a:xfrm>
            <a:off x="4721225" y="2244968"/>
            <a:ext cx="4041773" cy="457200"/>
          </a:xfrm>
          <a:prstGeom prst="rect">
            <a:avLst/>
          </a:prstGeom>
          <a:solidFill>
            <a:schemeClr val="accent2">
              <a:alpha val="24313"/>
            </a:schemeClr>
          </a:solidFill>
          <a:ln w="12700" cap="flat">
            <a:solidFill>
              <a:schemeClr val="accent2"/>
            </a:solidFill>
            <a:prstDash val="solid"/>
            <a:round/>
            <a:headEnd type="none" w="med" len="med"/>
            <a:tailEnd type="none" w="med" len="med"/>
          </a:ln>
        </p:spPr>
        <p:txBody>
          <a:bodyPr lIns="91425" tIns="91425" rIns="91425" bIns="91425" anchor="ctr" anchorCtr="0"/>
          <a:lstStyle>
            <a:lvl1pPr marL="45720" indent="-7619" rtl="0">
              <a:spcBef>
                <a:spcPts val="0"/>
              </a:spcBef>
              <a:buClr>
                <a:srgbClr val="414141"/>
              </a:buClr>
              <a:buFont typeface="Georgia"/>
              <a:buNone/>
              <a:defRPr/>
            </a:lvl1pPr>
            <a:lvl2pPr rtl="0">
              <a:spcBef>
                <a:spcPts val="0"/>
              </a:spcBef>
              <a:buFont typeface="Georgia"/>
              <a:buNone/>
              <a:defRPr/>
            </a:lvl2pPr>
            <a:lvl3pPr rtl="0">
              <a:spcBef>
                <a:spcPts val="0"/>
              </a:spcBef>
              <a:buFont typeface="Georgia"/>
              <a:buNone/>
              <a:defRPr/>
            </a:lvl3pPr>
            <a:lvl4pPr rtl="0">
              <a:spcBef>
                <a:spcPts val="0"/>
              </a:spcBef>
              <a:buFont typeface="Georgia"/>
              <a:buNone/>
              <a:defRPr/>
            </a:lvl4pPr>
            <a:lvl5pPr rtl="0">
              <a:spcBef>
                <a:spcPts val="0"/>
              </a:spcBef>
              <a:buFont typeface="Georgi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6" name="Shape 76"/>
          <p:cNvSpPr txBox="1">
            <a:spLocks noGrp="1"/>
          </p:cNvSpPr>
          <p:nvPr>
            <p:ph type="body" idx="3"/>
          </p:nvPr>
        </p:nvSpPr>
        <p:spPr>
          <a:xfrm>
            <a:off x="381000" y="2708517"/>
            <a:ext cx="4041648" cy="38862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7" name="Shape 77"/>
          <p:cNvSpPr txBox="1">
            <a:spLocks noGrp="1"/>
          </p:cNvSpPr>
          <p:nvPr>
            <p:ph type="body" idx="4"/>
          </p:nvPr>
        </p:nvSpPr>
        <p:spPr>
          <a:xfrm>
            <a:off x="4718303" y="2708517"/>
            <a:ext cx="4041773" cy="388620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8" name="Shape 78"/>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79" name="Shape 79"/>
          <p:cNvSpPr txBox="1">
            <a:spLocks noGrp="1"/>
          </p:cNvSpPr>
          <p:nvPr>
            <p:ph type="sldNum" idx="12"/>
          </p:nvPr>
        </p:nvSpPr>
        <p:spPr>
          <a:xfrm>
            <a:off x="8174735" y="2270"/>
            <a:ext cx="762000" cy="365759"/>
          </a:xfrm>
          <a:prstGeom prst="rect">
            <a:avLst/>
          </a:prstGeom>
          <a:noFill/>
          <a:ln>
            <a:noFill/>
          </a:ln>
        </p:spPr>
        <p:txBody>
          <a:bodyPr lIns="91425" tIns="91425" rIns="91425" bIns="91425" anchor="b" anchorCtr="0">
            <a:noAutofit/>
          </a:bodyPr>
          <a:lstStyle/>
          <a:p>
            <a:pPr marL="0" lvl="0" indent="8890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457200" lvl="1"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914400" lvl="2"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1371600" lvl="3"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1828800" lvl="4"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2286000" lvl="5"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2743200" lvl="6"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3200400" lvl="7"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3657600" lvl="8"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p:txBody>
      </p:sp>
      <p:sp>
        <p:nvSpPr>
          <p:cNvPr id="80" name="Shape 80"/>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ido con título">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5353496" y="1101970"/>
            <a:ext cx="3383280" cy="877822"/>
          </a:xfrm>
          <a:prstGeom prst="rect">
            <a:avLst/>
          </a:prstGeom>
          <a:noFill/>
          <a:ln>
            <a:noFill/>
          </a:ln>
        </p:spPr>
        <p:txBody>
          <a:bodyPr lIns="91425" tIns="91425" rIns="91425" bIns="91425" anchor="b" anchorCtr="0"/>
          <a:lstStyle>
            <a:lvl1pPr algn="l" rtl="0">
              <a:spcBef>
                <a:spcPts val="0"/>
              </a:spcBef>
              <a:buFont typeface="Trebuchet M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3" name="Shape 83"/>
          <p:cNvSpPr txBox="1">
            <a:spLocks noGrp="1"/>
          </p:cNvSpPr>
          <p:nvPr>
            <p:ph type="body" idx="1"/>
          </p:nvPr>
        </p:nvSpPr>
        <p:spPr>
          <a:xfrm>
            <a:off x="5353496" y="2010725"/>
            <a:ext cx="3383280" cy="4617720"/>
          </a:xfrm>
          <a:prstGeom prst="rect">
            <a:avLst/>
          </a:prstGeom>
          <a:noFill/>
          <a:ln>
            <a:noFill/>
          </a:ln>
        </p:spPr>
        <p:txBody>
          <a:bodyPr lIns="91425" tIns="91425" rIns="91425" bIns="91425" anchor="t" anchorCtr="0"/>
          <a:lstStyle>
            <a:lvl1pPr marL="9144" indent="-9144" rtl="0">
              <a:spcBef>
                <a:spcPts val="0"/>
              </a:spcBef>
              <a:buFont typeface="Georgia"/>
              <a:buNone/>
              <a:defRPr/>
            </a:lvl1pPr>
            <a:lvl2pPr rtl="0">
              <a:spcBef>
                <a:spcPts val="0"/>
              </a:spcBef>
              <a:buFont typeface="Georgia"/>
              <a:buNone/>
              <a:defRPr/>
            </a:lvl2pPr>
            <a:lvl3pPr rtl="0">
              <a:spcBef>
                <a:spcPts val="0"/>
              </a:spcBef>
              <a:buFont typeface="Georgia"/>
              <a:buNone/>
              <a:defRPr/>
            </a:lvl3pPr>
            <a:lvl4pPr rtl="0">
              <a:spcBef>
                <a:spcPts val="0"/>
              </a:spcBef>
              <a:buFont typeface="Georgia"/>
              <a:buNone/>
              <a:defRPr/>
            </a:lvl4pPr>
            <a:lvl5pPr rtl="0">
              <a:spcBef>
                <a:spcPts val="0"/>
              </a:spcBef>
              <a:buFont typeface="Georgi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4" name="Shape 84"/>
          <p:cNvSpPr txBox="1">
            <a:spLocks noGrp="1"/>
          </p:cNvSpPr>
          <p:nvPr>
            <p:ph type="body" idx="2"/>
          </p:nvPr>
        </p:nvSpPr>
        <p:spPr>
          <a:xfrm>
            <a:off x="152400" y="776287"/>
            <a:ext cx="5102350" cy="5852159"/>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5" name="Shape 85"/>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86" name="Shape 86"/>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87" name="Shape 87"/>
          <p:cNvSpPr txBox="1">
            <a:spLocks noGrp="1"/>
          </p:cNvSpPr>
          <p:nvPr>
            <p:ph type="sldNum" idx="12"/>
          </p:nvPr>
        </p:nvSpPr>
        <p:spPr>
          <a:xfrm>
            <a:off x="8174735" y="2270"/>
            <a:ext cx="762000" cy="365759"/>
          </a:xfrm>
          <a:prstGeom prst="rect">
            <a:avLst/>
          </a:prstGeom>
          <a:noFill/>
          <a:ln>
            <a:noFill/>
          </a:ln>
        </p:spPr>
        <p:txBody>
          <a:bodyPr lIns="91425" tIns="91425" rIns="91425" bIns="91425" anchor="b" anchorCtr="0">
            <a:noAutofit/>
          </a:bodyPr>
          <a:lstStyle/>
          <a:p>
            <a:pPr marL="0" lvl="0" indent="8890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457200" lvl="1"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914400" lvl="2"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1371600" lvl="3"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1828800" lvl="4"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2286000" lvl="5"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2743200" lvl="6"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3200400" lvl="7"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3657600" lvl="8"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Imagen con título">
    <p:spTree>
      <p:nvGrpSpPr>
        <p:cNvPr id="1" name="Shape 88"/>
        <p:cNvGrpSpPr/>
        <p:nvPr/>
      </p:nvGrpSpPr>
      <p:grpSpPr>
        <a:xfrm>
          <a:off x="0" y="0"/>
          <a:ext cx="0" cy="0"/>
          <a:chOff x="0" y="0"/>
          <a:chExt cx="0" cy="0"/>
        </a:xfrm>
      </p:grpSpPr>
      <p:sp>
        <p:nvSpPr>
          <p:cNvPr id="89" name="Shape 89"/>
          <p:cNvSpPr txBox="1">
            <a:spLocks noGrp="1"/>
          </p:cNvSpPr>
          <p:nvPr>
            <p:ph type="title"/>
          </p:nvPr>
        </p:nvSpPr>
        <p:spPr>
          <a:xfrm rot="-5400000">
            <a:off x="3393015" y="3156576"/>
            <a:ext cx="4681637" cy="586803"/>
          </a:xfrm>
          <a:prstGeom prst="rect">
            <a:avLst/>
          </a:prstGeom>
          <a:noFill/>
          <a:ln>
            <a:noFill/>
          </a:ln>
        </p:spPr>
        <p:txBody>
          <a:bodyPr lIns="91425" tIns="91425" rIns="91425" bIns="91425" anchor="t" anchorCtr="0"/>
          <a:lstStyle>
            <a:lvl1pPr algn="ctr" rtl="0">
              <a:spcBef>
                <a:spcPts val="0"/>
              </a:spcBef>
              <a:buFont typeface="Trebuchet M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0" name="Shape 90"/>
          <p:cNvSpPr>
            <a:spLocks noGrp="1"/>
          </p:cNvSpPr>
          <p:nvPr>
            <p:ph type="pic" idx="2"/>
          </p:nvPr>
        </p:nvSpPr>
        <p:spPr>
          <a:xfrm>
            <a:off x="403669" y="1143000"/>
            <a:ext cx="4572000" cy="4572000"/>
          </a:xfrm>
          <a:prstGeom prst="rect">
            <a:avLst/>
          </a:prstGeom>
          <a:solidFill>
            <a:srgbClr val="EAEAEA"/>
          </a:solidFill>
          <a:ln w="50800" cap="flat">
            <a:solidFill>
              <a:srgbClr val="FFFFFF"/>
            </a:solidFill>
            <a:prstDash val="solid"/>
            <a:miter/>
            <a:headEnd type="none" w="med" len="med"/>
            <a:tailEnd type="none" w="med" len="med"/>
          </a:ln>
        </p:spPr>
      </p:sp>
      <p:sp>
        <p:nvSpPr>
          <p:cNvPr id="91" name="Shape 91"/>
          <p:cNvSpPr txBox="1">
            <a:spLocks noGrp="1"/>
          </p:cNvSpPr>
          <p:nvPr>
            <p:ph type="body" idx="1"/>
          </p:nvPr>
        </p:nvSpPr>
        <p:spPr>
          <a:xfrm>
            <a:off x="6088442" y="3274308"/>
            <a:ext cx="2590800" cy="2516489"/>
          </a:xfrm>
          <a:prstGeom prst="rect">
            <a:avLst/>
          </a:prstGeom>
          <a:noFill/>
          <a:ln>
            <a:noFill/>
          </a:ln>
        </p:spPr>
        <p:txBody>
          <a:bodyPr lIns="91425" tIns="91425" rIns="91425" bIns="91425" anchor="t" anchorCtr="0"/>
          <a:lstStyle>
            <a:lvl1pPr marL="0" indent="0" rtl="0">
              <a:lnSpc>
                <a:spcPct val="100000"/>
              </a:lnSpc>
              <a:spcBef>
                <a:spcPts val="0"/>
              </a:spcBef>
              <a:buFont typeface="Georgia"/>
              <a:buNone/>
              <a:defRPr/>
            </a:lvl1pPr>
            <a:lvl2pPr rtl="0">
              <a:spcBef>
                <a:spcPts val="0"/>
              </a:spcBef>
              <a:buFont typeface="Georgia"/>
              <a:buNone/>
              <a:defRPr/>
            </a:lvl2pPr>
            <a:lvl3pPr rtl="0">
              <a:spcBef>
                <a:spcPts val="0"/>
              </a:spcBef>
              <a:buFont typeface="Georgia"/>
              <a:buNone/>
              <a:defRPr/>
            </a:lvl3pPr>
            <a:lvl4pPr rtl="0">
              <a:spcBef>
                <a:spcPts val="0"/>
              </a:spcBef>
              <a:buFont typeface="Georgia"/>
              <a:buNone/>
              <a:defRPr/>
            </a:lvl4pPr>
            <a:lvl5pPr rtl="0">
              <a:spcBef>
                <a:spcPts val="0"/>
              </a:spcBef>
              <a:buFont typeface="Georgia"/>
              <a:buNone/>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2" name="Shape 92"/>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93" name="Shape 93"/>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94" name="Shape 94"/>
          <p:cNvSpPr txBox="1">
            <a:spLocks noGrp="1"/>
          </p:cNvSpPr>
          <p:nvPr>
            <p:ph type="sldNum" idx="12"/>
          </p:nvPr>
        </p:nvSpPr>
        <p:spPr>
          <a:xfrm>
            <a:off x="8174735" y="2270"/>
            <a:ext cx="762000" cy="365759"/>
          </a:xfrm>
          <a:prstGeom prst="rect">
            <a:avLst/>
          </a:prstGeom>
          <a:noFill/>
          <a:ln>
            <a:noFill/>
          </a:ln>
        </p:spPr>
        <p:txBody>
          <a:bodyPr lIns="91425" tIns="91425" rIns="91425" bIns="91425" anchor="b" anchorCtr="0">
            <a:noAutofit/>
          </a:bodyPr>
          <a:lstStyle/>
          <a:p>
            <a:pPr marL="0" lvl="0" indent="8890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457200" lvl="1"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914400" lvl="2"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1371600" lvl="3"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1828800" lvl="4"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2286000" lvl="5"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2743200" lvl="6"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3200400" lvl="7"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3657600" lvl="8"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ítulo y texto vertical">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457200" y="1143000"/>
            <a:ext cx="8229600" cy="1066799"/>
          </a:xfrm>
          <a:prstGeom prst="rect">
            <a:avLst/>
          </a:prstGeom>
          <a:noFill/>
          <a:ln>
            <a:noFill/>
          </a:ln>
        </p:spPr>
        <p:txBody>
          <a:bodyPr lIns="91425" tIns="91425" rIns="91425" bIns="91425" anchor="ctr" anchorCtr="0"/>
          <a:lstStyle>
            <a:lvl1pPr algn="l" rtl="0">
              <a:spcBef>
                <a:spcPts val="0"/>
              </a:spcBef>
              <a:buClr>
                <a:schemeClr val="dk2"/>
              </a:buClr>
              <a:buFont typeface="Trebuchet M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97" name="Shape 97"/>
          <p:cNvSpPr txBox="1">
            <a:spLocks noGrp="1"/>
          </p:cNvSpPr>
          <p:nvPr>
            <p:ph type="body" idx="1"/>
          </p:nvPr>
        </p:nvSpPr>
        <p:spPr>
          <a:xfrm rot="5400000">
            <a:off x="2409443" y="297179"/>
            <a:ext cx="4325112" cy="8229600"/>
          </a:xfrm>
          <a:prstGeom prst="rect">
            <a:avLst/>
          </a:prstGeom>
          <a:noFill/>
          <a:ln>
            <a:noFill/>
          </a:ln>
        </p:spPr>
        <p:txBody>
          <a:bodyPr lIns="91425" tIns="91425" rIns="91425" bIns="91425" anchor="t" anchorCtr="0"/>
          <a:lstStyle>
            <a:lvl1pPr marL="365760" indent="2540" algn="l" rtl="0">
              <a:spcBef>
                <a:spcPts val="300"/>
              </a:spcBef>
              <a:buClr>
                <a:schemeClr val="accent3"/>
              </a:buClr>
              <a:buFont typeface="Georgia"/>
              <a:buChar char="•"/>
              <a:defRPr/>
            </a:lvl1pPr>
            <a:lvl2pPr marL="658368" indent="2031" algn="l" rtl="0">
              <a:spcBef>
                <a:spcPts val="300"/>
              </a:spcBef>
              <a:buClr>
                <a:schemeClr val="accent2"/>
              </a:buClr>
              <a:buFont typeface="Georgia"/>
              <a:buChar char="▫"/>
              <a:defRPr/>
            </a:lvl2pPr>
            <a:lvl3pPr marL="923544" indent="16255" algn="l" rtl="0">
              <a:spcBef>
                <a:spcPts val="300"/>
              </a:spcBef>
              <a:buClr>
                <a:schemeClr val="accent1"/>
              </a:buClr>
              <a:buFont typeface="Noto Symbol"/>
              <a:buChar char="⚫"/>
              <a:defRPr/>
            </a:lvl3pPr>
            <a:lvl4pPr marL="1179576" indent="26924" algn="l" rtl="0">
              <a:spcBef>
                <a:spcPts val="300"/>
              </a:spcBef>
              <a:buClr>
                <a:schemeClr val="accent1"/>
              </a:buClr>
              <a:buFont typeface="Noto Symbol"/>
              <a:buChar char="⚫"/>
              <a:defRPr/>
            </a:lvl4pPr>
            <a:lvl5pPr marL="1389888" indent="32511" algn="l" rtl="0">
              <a:spcBef>
                <a:spcPts val="300"/>
              </a:spcBef>
              <a:buClr>
                <a:schemeClr val="accent3"/>
              </a:buClr>
              <a:buFont typeface="Georgia"/>
              <a:buChar char="▫"/>
              <a:defRPr/>
            </a:lvl5pPr>
            <a:lvl6pPr marL="1609344" indent="16255" algn="l" rtl="0">
              <a:spcBef>
                <a:spcPts val="300"/>
              </a:spcBef>
              <a:buClr>
                <a:schemeClr val="accent3"/>
              </a:buClr>
              <a:buFont typeface="Georgia"/>
              <a:buChar char="▫"/>
              <a:defRPr/>
            </a:lvl6pPr>
            <a:lvl7pPr marL="1828800" indent="0" algn="l" rtl="0">
              <a:spcBef>
                <a:spcPts val="300"/>
              </a:spcBef>
              <a:buClr>
                <a:schemeClr val="accent3"/>
              </a:buClr>
              <a:buFont typeface="Georgia"/>
              <a:buChar char="▫"/>
              <a:defRPr/>
            </a:lvl7pPr>
            <a:lvl8pPr marL="2029968" indent="-10667" algn="l" rtl="0">
              <a:spcBef>
                <a:spcPts val="300"/>
              </a:spcBef>
              <a:buClr>
                <a:schemeClr val="accent3"/>
              </a:buClr>
              <a:buFont typeface="Georgia"/>
              <a:buChar char="◦"/>
              <a:defRPr/>
            </a:lvl8pPr>
            <a:lvl9pPr marL="2240280" indent="-5079" algn="l" rtl="0">
              <a:spcBef>
                <a:spcPts val="300"/>
              </a:spcBef>
              <a:buClr>
                <a:schemeClr val="accent3"/>
              </a:buClr>
              <a:buFont typeface="Georgia"/>
              <a:buChar char="◦"/>
              <a:defRPr/>
            </a:lvl9pPr>
          </a:lstStyle>
          <a:p>
            <a:endParaRPr/>
          </a:p>
        </p:txBody>
      </p:sp>
      <p:sp>
        <p:nvSpPr>
          <p:cNvPr id="98" name="Shape 98"/>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99" name="Shape 99"/>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100" name="Shape 100"/>
          <p:cNvSpPr txBox="1">
            <a:spLocks noGrp="1"/>
          </p:cNvSpPr>
          <p:nvPr>
            <p:ph type="sldNum" idx="12"/>
          </p:nvPr>
        </p:nvSpPr>
        <p:spPr>
          <a:xfrm>
            <a:off x="8174735" y="2270"/>
            <a:ext cx="762000" cy="365759"/>
          </a:xfrm>
          <a:prstGeom prst="rect">
            <a:avLst/>
          </a:prstGeom>
          <a:noFill/>
          <a:ln>
            <a:noFill/>
          </a:ln>
        </p:spPr>
        <p:txBody>
          <a:bodyPr lIns="91425" tIns="91425" rIns="91425" bIns="91425" anchor="b" anchorCtr="0">
            <a:noAutofit/>
          </a:bodyPr>
          <a:lstStyle/>
          <a:p>
            <a:pPr marL="0" lvl="0" indent="8890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457200" lvl="1"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914400" lvl="2"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1371600" lvl="3"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1828800" lvl="4"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2286000" lvl="5"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2743200" lvl="6"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3200400" lvl="7"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3657600" lvl="8"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Título vertical y texto">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rot="5400000">
            <a:off x="4991100" y="2933699"/>
            <a:ext cx="5486399" cy="1904999"/>
          </a:xfrm>
          <a:prstGeom prst="rect">
            <a:avLst/>
          </a:prstGeom>
          <a:noFill/>
          <a:ln>
            <a:noFill/>
          </a:ln>
        </p:spPr>
        <p:txBody>
          <a:bodyPr lIns="91425" tIns="91425" rIns="91425" bIns="91425" anchor="ctr" anchorCtr="0"/>
          <a:lstStyle>
            <a:lvl1pPr algn="l" rtl="0">
              <a:spcBef>
                <a:spcPts val="0"/>
              </a:spcBef>
              <a:buClr>
                <a:schemeClr val="dk2"/>
              </a:buClr>
              <a:buFont typeface="Trebuchet MS"/>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03" name="Shape 103"/>
          <p:cNvSpPr txBox="1">
            <a:spLocks noGrp="1"/>
          </p:cNvSpPr>
          <p:nvPr>
            <p:ph type="body" idx="1"/>
          </p:nvPr>
        </p:nvSpPr>
        <p:spPr>
          <a:xfrm rot="5400000">
            <a:off x="838200" y="762000"/>
            <a:ext cx="5486399" cy="6248399"/>
          </a:xfrm>
          <a:prstGeom prst="rect">
            <a:avLst/>
          </a:prstGeom>
          <a:noFill/>
          <a:ln>
            <a:noFill/>
          </a:ln>
        </p:spPr>
        <p:txBody>
          <a:bodyPr lIns="91425" tIns="91425" rIns="91425" bIns="91425" anchor="t" anchorCtr="0"/>
          <a:lstStyle>
            <a:lvl1pPr marL="365760" indent="2540" algn="l" rtl="0">
              <a:spcBef>
                <a:spcPts val="300"/>
              </a:spcBef>
              <a:buClr>
                <a:schemeClr val="accent3"/>
              </a:buClr>
              <a:buFont typeface="Georgia"/>
              <a:buChar char="•"/>
              <a:defRPr/>
            </a:lvl1pPr>
            <a:lvl2pPr marL="658368" indent="2031" algn="l" rtl="0">
              <a:spcBef>
                <a:spcPts val="300"/>
              </a:spcBef>
              <a:buClr>
                <a:schemeClr val="accent2"/>
              </a:buClr>
              <a:buFont typeface="Georgia"/>
              <a:buChar char="▫"/>
              <a:defRPr/>
            </a:lvl2pPr>
            <a:lvl3pPr marL="923544" indent="16255" algn="l" rtl="0">
              <a:spcBef>
                <a:spcPts val="300"/>
              </a:spcBef>
              <a:buClr>
                <a:schemeClr val="accent1"/>
              </a:buClr>
              <a:buFont typeface="Noto Symbol"/>
              <a:buChar char="⚫"/>
              <a:defRPr/>
            </a:lvl3pPr>
            <a:lvl4pPr marL="1179576" indent="26924" algn="l" rtl="0">
              <a:spcBef>
                <a:spcPts val="300"/>
              </a:spcBef>
              <a:buClr>
                <a:schemeClr val="accent1"/>
              </a:buClr>
              <a:buFont typeface="Noto Symbol"/>
              <a:buChar char="⚫"/>
              <a:defRPr/>
            </a:lvl4pPr>
            <a:lvl5pPr marL="1389888" indent="32511" algn="l" rtl="0">
              <a:spcBef>
                <a:spcPts val="300"/>
              </a:spcBef>
              <a:buClr>
                <a:schemeClr val="accent3"/>
              </a:buClr>
              <a:buFont typeface="Georgia"/>
              <a:buChar char="▫"/>
              <a:defRPr/>
            </a:lvl5pPr>
            <a:lvl6pPr marL="1609344" indent="16255" algn="l" rtl="0">
              <a:spcBef>
                <a:spcPts val="300"/>
              </a:spcBef>
              <a:buClr>
                <a:schemeClr val="accent3"/>
              </a:buClr>
              <a:buFont typeface="Georgia"/>
              <a:buChar char="▫"/>
              <a:defRPr/>
            </a:lvl6pPr>
            <a:lvl7pPr marL="1828800" indent="0" algn="l" rtl="0">
              <a:spcBef>
                <a:spcPts val="300"/>
              </a:spcBef>
              <a:buClr>
                <a:schemeClr val="accent3"/>
              </a:buClr>
              <a:buFont typeface="Georgia"/>
              <a:buChar char="▫"/>
              <a:defRPr/>
            </a:lvl7pPr>
            <a:lvl8pPr marL="2029968" indent="-10667" algn="l" rtl="0">
              <a:spcBef>
                <a:spcPts val="300"/>
              </a:spcBef>
              <a:buClr>
                <a:schemeClr val="accent3"/>
              </a:buClr>
              <a:buFont typeface="Georgia"/>
              <a:buChar char="◦"/>
              <a:defRPr/>
            </a:lvl8pPr>
            <a:lvl9pPr marL="2240280" indent="-5079" algn="l" rtl="0">
              <a:spcBef>
                <a:spcPts val="300"/>
              </a:spcBef>
              <a:buClr>
                <a:schemeClr val="accent3"/>
              </a:buClr>
              <a:buFont typeface="Georgia"/>
              <a:buChar char="◦"/>
              <a:defRPr/>
            </a:lvl9pPr>
          </a:lstStyle>
          <a:p>
            <a:endParaRPr/>
          </a:p>
        </p:txBody>
      </p:sp>
      <p:sp>
        <p:nvSpPr>
          <p:cNvPr id="104" name="Shape 104"/>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105" name="Shape 105"/>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106" name="Shape 106"/>
          <p:cNvSpPr txBox="1">
            <a:spLocks noGrp="1"/>
          </p:cNvSpPr>
          <p:nvPr>
            <p:ph type="sldNum" idx="12"/>
          </p:nvPr>
        </p:nvSpPr>
        <p:spPr>
          <a:xfrm>
            <a:off x="8174735" y="2270"/>
            <a:ext cx="762000" cy="365759"/>
          </a:xfrm>
          <a:prstGeom prst="rect">
            <a:avLst/>
          </a:prstGeom>
          <a:noFill/>
          <a:ln>
            <a:noFill/>
          </a:ln>
        </p:spPr>
        <p:txBody>
          <a:bodyPr lIns="91425" tIns="91425" rIns="91425" bIns="91425" anchor="b" anchorCtr="0">
            <a:noAutofit/>
          </a:bodyPr>
          <a:lstStyle/>
          <a:p>
            <a:pPr marL="0" lvl="0" indent="8890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457200" lvl="1"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914400" lvl="2"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1371600" lvl="3"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1828800" lvl="4"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2286000" lvl="5"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2743200" lvl="6"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3200400" lvl="7"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3657600" lvl="8"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alphaModFix amt="50000"/>
          </a:blip>
          <a:stretch>
            <a:fillRect l="-12996" r="-12997"/>
          </a:stretch>
        </a:blipFill>
        <a:effectLst/>
      </p:bgPr>
    </p:bg>
    <p:spTree>
      <p:nvGrpSpPr>
        <p:cNvPr id="1" name="Shape 8"/>
        <p:cNvGrpSpPr/>
        <p:nvPr/>
      </p:nvGrpSpPr>
      <p:grpSpPr>
        <a:xfrm>
          <a:off x="0" y="0"/>
          <a:ext cx="0" cy="0"/>
          <a:chOff x="0" y="0"/>
          <a:chExt cx="0" cy="0"/>
        </a:xfrm>
      </p:grpSpPr>
      <p:sp>
        <p:nvSpPr>
          <p:cNvPr id="9" name="Shape 9"/>
          <p:cNvSpPr/>
          <p:nvPr/>
        </p:nvSpPr>
        <p:spPr>
          <a:xfrm>
            <a:off x="0" y="366816"/>
            <a:ext cx="9144000" cy="84405"/>
          </a:xfrm>
          <a:prstGeom prst="rect">
            <a:avLst/>
          </a:prstGeom>
          <a:solidFill>
            <a:schemeClr val="accent2">
              <a:alpha val="49411"/>
            </a:scheme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10" name="Shape 10"/>
          <p:cNvSpPr/>
          <p:nvPr/>
        </p:nvSpPr>
        <p:spPr>
          <a:xfrm>
            <a:off x="0" y="0"/>
            <a:ext cx="9144000" cy="310662"/>
          </a:xfrm>
          <a:prstGeom prst="rect">
            <a:avLst/>
          </a:prstGeom>
          <a:solidFill>
            <a:schemeClr val="dk2"/>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11" name="Shape 11"/>
          <p:cNvSpPr/>
          <p:nvPr/>
        </p:nvSpPr>
        <p:spPr>
          <a:xfrm>
            <a:off x="0" y="308276"/>
            <a:ext cx="9144001" cy="91439"/>
          </a:xfrm>
          <a:prstGeom prst="rect">
            <a:avLst/>
          </a:prstGeom>
          <a:solidFill>
            <a:schemeClr val="accent2"/>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12" name="Shape 12"/>
          <p:cNvSpPr/>
          <p:nvPr/>
        </p:nvSpPr>
        <p:spPr>
          <a:xfrm rot="10800000" flipH="1">
            <a:off x="5410182" y="360246"/>
            <a:ext cx="3733819" cy="91087"/>
          </a:xfrm>
          <a:prstGeom prst="rect">
            <a:avLst/>
          </a:prstGeom>
          <a:solidFill>
            <a:schemeClr val="accent2"/>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13" name="Shape 13"/>
          <p:cNvSpPr/>
          <p:nvPr/>
        </p:nvSpPr>
        <p:spPr>
          <a:xfrm rot="10800000" flipH="1">
            <a:off x="5410200" y="440111"/>
            <a:ext cx="3733800" cy="180034"/>
          </a:xfrm>
          <a:prstGeom prst="rect">
            <a:avLst/>
          </a:prstGeom>
          <a:solidFill>
            <a:schemeClr val="accent2">
              <a:alpha val="49411"/>
            </a:scheme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14" name="Shape 14"/>
          <p:cNvSpPr/>
          <p:nvPr/>
        </p:nvSpPr>
        <p:spPr>
          <a:xfrm>
            <a:off x="5407339" y="497504"/>
            <a:ext cx="3063240" cy="27430"/>
          </a:xfrm>
          <a:prstGeom prst="roundRect">
            <a:avLst>
              <a:gd name="adj" fmla="val 16667"/>
            </a:avLst>
          </a:prstGeom>
          <a:blipFill rotWithShape="1">
            <a:blip r:embed="rId13">
              <a:alphaModFix amt="50000"/>
            </a:blip>
            <a:stretch>
              <a:fillRect l="-12996" r="-12997"/>
            </a:stretch>
          </a:blip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15" name="Shape 15"/>
          <p:cNvSpPr/>
          <p:nvPr/>
        </p:nvSpPr>
        <p:spPr>
          <a:xfrm>
            <a:off x="7373646" y="588943"/>
            <a:ext cx="1600198" cy="36574"/>
          </a:xfrm>
          <a:prstGeom prst="roundRect">
            <a:avLst>
              <a:gd name="adj" fmla="val 16667"/>
            </a:avLst>
          </a:prstGeom>
          <a:blipFill rotWithShape="1">
            <a:blip r:embed="rId13">
              <a:alphaModFix amt="50000"/>
            </a:blip>
            <a:stretch>
              <a:fillRect l="-12996" r="-12997"/>
            </a:stretch>
          </a:blip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16" name="Shape 16"/>
          <p:cNvSpPr/>
          <p:nvPr/>
        </p:nvSpPr>
        <p:spPr>
          <a:xfrm>
            <a:off x="9084964" y="-2001"/>
            <a:ext cx="57624" cy="621792"/>
          </a:xfrm>
          <a:prstGeom prst="rect">
            <a:avLst/>
          </a:prstGeom>
          <a:solidFill>
            <a:srgbClr val="FFFFFF">
              <a:alpha val="64313"/>
            </a:srgb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17" name="Shape 17"/>
          <p:cNvSpPr/>
          <p:nvPr/>
        </p:nvSpPr>
        <p:spPr>
          <a:xfrm>
            <a:off x="9044481" y="-2001"/>
            <a:ext cx="27430" cy="621792"/>
          </a:xfrm>
          <a:prstGeom prst="rect">
            <a:avLst/>
          </a:prstGeom>
          <a:solidFill>
            <a:srgbClr val="FFFFFF">
              <a:alpha val="64313"/>
            </a:srgb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18" name="Shape 18"/>
          <p:cNvSpPr/>
          <p:nvPr/>
        </p:nvSpPr>
        <p:spPr>
          <a:xfrm>
            <a:off x="9025428" y="-2001"/>
            <a:ext cx="9143" cy="621792"/>
          </a:xfrm>
          <a:prstGeom prst="rect">
            <a:avLst/>
          </a:prstGeom>
          <a:solidFill>
            <a:srgbClr val="FFFFFF">
              <a:alpha val="60000"/>
            </a:srgb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19" name="Shape 19"/>
          <p:cNvSpPr/>
          <p:nvPr/>
        </p:nvSpPr>
        <p:spPr>
          <a:xfrm>
            <a:off x="8975421" y="-2001"/>
            <a:ext cx="27430" cy="621792"/>
          </a:xfrm>
          <a:prstGeom prst="rect">
            <a:avLst/>
          </a:prstGeom>
          <a:solidFill>
            <a:srgbClr val="FFFFFF">
              <a:alpha val="40000"/>
            </a:srgb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20" name="Shape 20"/>
          <p:cNvSpPr/>
          <p:nvPr/>
        </p:nvSpPr>
        <p:spPr>
          <a:xfrm>
            <a:off x="8915677" y="378"/>
            <a:ext cx="54862" cy="585215"/>
          </a:xfrm>
          <a:prstGeom prst="rect">
            <a:avLst/>
          </a:prstGeom>
          <a:solidFill>
            <a:srgbClr val="FFFFFF">
              <a:alpha val="20000"/>
            </a:srgb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21" name="Shape 21"/>
          <p:cNvSpPr/>
          <p:nvPr/>
        </p:nvSpPr>
        <p:spPr>
          <a:xfrm>
            <a:off x="8873475" y="378"/>
            <a:ext cx="9143" cy="585215"/>
          </a:xfrm>
          <a:prstGeom prst="rect">
            <a:avLst/>
          </a:prstGeom>
          <a:solidFill>
            <a:srgbClr val="FFFFFF">
              <a:alpha val="29411"/>
            </a:srgb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22" name="Shape 22"/>
          <p:cNvSpPr txBox="1">
            <a:spLocks noGrp="1"/>
          </p:cNvSpPr>
          <p:nvPr>
            <p:ph type="title"/>
          </p:nvPr>
        </p:nvSpPr>
        <p:spPr>
          <a:xfrm>
            <a:off x="457200" y="1143000"/>
            <a:ext cx="8229600" cy="1066799"/>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chemeClr val="dk2"/>
              </a:buClr>
              <a:buFont typeface="Trebuchet MS"/>
              <a:buNone/>
              <a:defRPr/>
            </a:lvl1pPr>
            <a:lvl2pPr marL="0" marR="0" indent="0" algn="l" rtl="0">
              <a:lnSpc>
                <a:spcPct val="100000"/>
              </a:lnSpc>
              <a:spcBef>
                <a:spcPts val="0"/>
              </a:spcBef>
              <a:spcAft>
                <a:spcPts val="0"/>
              </a:spcAft>
              <a:buClr>
                <a:srgbClr val="000000"/>
              </a:buClr>
              <a:buFont typeface="Arial"/>
              <a:buNone/>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3" name="Shape 23"/>
          <p:cNvSpPr txBox="1">
            <a:spLocks noGrp="1"/>
          </p:cNvSpPr>
          <p:nvPr>
            <p:ph type="body" idx="1"/>
          </p:nvPr>
        </p:nvSpPr>
        <p:spPr>
          <a:xfrm>
            <a:off x="457200" y="2249424"/>
            <a:ext cx="8229600" cy="4325112"/>
          </a:xfrm>
          <a:prstGeom prst="rect">
            <a:avLst/>
          </a:prstGeom>
          <a:noFill/>
          <a:ln>
            <a:noFill/>
          </a:ln>
        </p:spPr>
        <p:txBody>
          <a:bodyPr lIns="91425" tIns="91425" rIns="91425" bIns="91425" anchor="t" anchorCtr="0"/>
          <a:lstStyle>
            <a:lvl1pPr marL="365760" marR="0" indent="2540" algn="l" rtl="0">
              <a:lnSpc>
                <a:spcPct val="100000"/>
              </a:lnSpc>
              <a:spcBef>
                <a:spcPts val="300"/>
              </a:spcBef>
              <a:spcAft>
                <a:spcPts val="0"/>
              </a:spcAft>
              <a:buClr>
                <a:schemeClr val="accent3"/>
              </a:buClr>
              <a:buFont typeface="Georgia"/>
              <a:buChar char="•"/>
              <a:defRPr/>
            </a:lvl1pPr>
            <a:lvl2pPr marL="658368" marR="0" indent="2031" algn="l" rtl="0">
              <a:lnSpc>
                <a:spcPct val="100000"/>
              </a:lnSpc>
              <a:spcBef>
                <a:spcPts val="300"/>
              </a:spcBef>
              <a:spcAft>
                <a:spcPts val="0"/>
              </a:spcAft>
              <a:buClr>
                <a:schemeClr val="accent2"/>
              </a:buClr>
              <a:buFont typeface="Georgia"/>
              <a:buChar char="▫"/>
              <a:defRPr/>
            </a:lvl2pPr>
            <a:lvl3pPr marL="923544" marR="0" indent="16255" algn="l" rtl="0">
              <a:lnSpc>
                <a:spcPct val="100000"/>
              </a:lnSpc>
              <a:spcBef>
                <a:spcPts val="300"/>
              </a:spcBef>
              <a:spcAft>
                <a:spcPts val="0"/>
              </a:spcAft>
              <a:buClr>
                <a:schemeClr val="accent1"/>
              </a:buClr>
              <a:buFont typeface="Noto Symbol"/>
              <a:buChar char="⚫"/>
              <a:defRPr/>
            </a:lvl3pPr>
            <a:lvl4pPr marL="1179576" marR="0" indent="26924" algn="l" rtl="0">
              <a:lnSpc>
                <a:spcPct val="100000"/>
              </a:lnSpc>
              <a:spcBef>
                <a:spcPts val="300"/>
              </a:spcBef>
              <a:spcAft>
                <a:spcPts val="0"/>
              </a:spcAft>
              <a:buClr>
                <a:schemeClr val="accent1"/>
              </a:buClr>
              <a:buFont typeface="Noto Symbol"/>
              <a:buChar char="⚫"/>
              <a:defRPr/>
            </a:lvl4pPr>
            <a:lvl5pPr marL="1389888" marR="0" indent="32511" algn="l" rtl="0">
              <a:lnSpc>
                <a:spcPct val="100000"/>
              </a:lnSpc>
              <a:spcBef>
                <a:spcPts val="300"/>
              </a:spcBef>
              <a:spcAft>
                <a:spcPts val="0"/>
              </a:spcAft>
              <a:buClr>
                <a:schemeClr val="accent3"/>
              </a:buClr>
              <a:buFont typeface="Georgia"/>
              <a:buChar char="▫"/>
              <a:defRPr/>
            </a:lvl5pPr>
            <a:lvl6pPr marL="1609344" marR="0" indent="16255" algn="l" rtl="0">
              <a:lnSpc>
                <a:spcPct val="100000"/>
              </a:lnSpc>
              <a:spcBef>
                <a:spcPts val="300"/>
              </a:spcBef>
              <a:spcAft>
                <a:spcPts val="0"/>
              </a:spcAft>
              <a:buClr>
                <a:schemeClr val="accent3"/>
              </a:buClr>
              <a:buFont typeface="Georgia"/>
              <a:buChar char="▫"/>
              <a:defRPr/>
            </a:lvl6pPr>
            <a:lvl7pPr marL="1828800" marR="0" indent="0" algn="l" rtl="0">
              <a:lnSpc>
                <a:spcPct val="100000"/>
              </a:lnSpc>
              <a:spcBef>
                <a:spcPts val="300"/>
              </a:spcBef>
              <a:spcAft>
                <a:spcPts val="0"/>
              </a:spcAft>
              <a:buClr>
                <a:schemeClr val="accent3"/>
              </a:buClr>
              <a:buFont typeface="Georgia"/>
              <a:buChar char="▫"/>
              <a:defRPr/>
            </a:lvl7pPr>
            <a:lvl8pPr marL="2029968" marR="0" indent="-10667" algn="l" rtl="0">
              <a:lnSpc>
                <a:spcPct val="100000"/>
              </a:lnSpc>
              <a:spcBef>
                <a:spcPts val="300"/>
              </a:spcBef>
              <a:spcAft>
                <a:spcPts val="0"/>
              </a:spcAft>
              <a:buClr>
                <a:schemeClr val="accent3"/>
              </a:buClr>
              <a:buFont typeface="Georgia"/>
              <a:buChar char="◦"/>
              <a:defRPr/>
            </a:lvl8pPr>
            <a:lvl9pPr marL="2240280" marR="0" indent="-5079" algn="l" rtl="0">
              <a:lnSpc>
                <a:spcPct val="100000"/>
              </a:lnSpc>
              <a:spcBef>
                <a:spcPts val="300"/>
              </a:spcBef>
              <a:spcAft>
                <a:spcPts val="0"/>
              </a:spcAft>
              <a:buClr>
                <a:schemeClr val="accent3"/>
              </a:buClr>
              <a:buFont typeface="Georgia"/>
              <a:buChar char="◦"/>
              <a:defRPr/>
            </a:lvl9pPr>
          </a:lstStyle>
          <a:p>
            <a:endParaRPr/>
          </a:p>
        </p:txBody>
      </p:sp>
      <p:sp>
        <p:nvSpPr>
          <p:cNvPr id="24" name="Shape 24"/>
          <p:cNvSpPr txBox="1">
            <a:spLocks noGrp="1"/>
          </p:cNvSpPr>
          <p:nvPr>
            <p:ph type="dt" idx="10"/>
          </p:nvPr>
        </p:nvSpPr>
        <p:spPr>
          <a:xfrm>
            <a:off x="6586535" y="612647"/>
            <a:ext cx="957264" cy="4572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25" name="Shape 25"/>
          <p:cNvSpPr txBox="1">
            <a:spLocks noGrp="1"/>
          </p:cNvSpPr>
          <p:nvPr>
            <p:ph type="ftr" idx="11"/>
          </p:nvPr>
        </p:nvSpPr>
        <p:spPr>
          <a:xfrm>
            <a:off x="5257800" y="612647"/>
            <a:ext cx="1325880" cy="457200"/>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26" name="Shape 26"/>
          <p:cNvSpPr txBox="1">
            <a:spLocks noGrp="1"/>
          </p:cNvSpPr>
          <p:nvPr>
            <p:ph type="sldNum" idx="12"/>
          </p:nvPr>
        </p:nvSpPr>
        <p:spPr>
          <a:xfrm>
            <a:off x="8174735" y="2270"/>
            <a:ext cx="762000" cy="365759"/>
          </a:xfrm>
          <a:prstGeom prst="rect">
            <a:avLst/>
          </a:prstGeom>
          <a:noFill/>
          <a:ln>
            <a:noFill/>
          </a:ln>
        </p:spPr>
        <p:txBody>
          <a:bodyPr lIns="91425" tIns="91425" rIns="91425" bIns="91425" anchor="b" anchorCtr="0">
            <a:noAutofit/>
          </a:bodyPr>
          <a:lstStyle/>
          <a:p>
            <a:pPr marL="0" lvl="0" indent="8890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457200" lvl="1"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914400" lvl="2"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1371600" lvl="3"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1828800" lvl="4"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2286000" lvl="5"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2743200" lvl="6"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3200400" lvl="7"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3657600" lvl="8"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9.jpe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jpeg"/></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9.pn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2.tiff"/><Relationship Id="rId7" Type="http://schemas.openxmlformats.org/officeDocument/2006/relationships/image" Target="../media/image56.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tiff"/><Relationship Id="rId4" Type="http://schemas.openxmlformats.org/officeDocument/2006/relationships/image" Target="../media/image53.tif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subTitle" idx="1"/>
          </p:nvPr>
        </p:nvSpPr>
        <p:spPr>
          <a:xfrm>
            <a:off x="0" y="5589835"/>
            <a:ext cx="9144000" cy="1295547"/>
          </a:xfrm>
          <a:prstGeom prst="rect">
            <a:avLst/>
          </a:prstGeom>
          <a:noFill/>
          <a:ln>
            <a:noFill/>
          </a:ln>
        </p:spPr>
        <p:txBody>
          <a:bodyPr lIns="91425" tIns="45700" rIns="91425" bIns="45700" anchor="t" anchorCtr="0">
            <a:noAutofit/>
          </a:bodyPr>
          <a:lstStyle/>
          <a:p>
            <a:pPr marL="365760" marR="0" lvl="0" indent="-264160" algn="ctr" rtl="0">
              <a:lnSpc>
                <a:spcPct val="100000"/>
              </a:lnSpc>
              <a:spcBef>
                <a:spcPts val="0"/>
              </a:spcBef>
              <a:spcAft>
                <a:spcPts val="0"/>
              </a:spcAft>
              <a:buClr>
                <a:schemeClr val="accent3"/>
              </a:buClr>
              <a:buSzPct val="25000"/>
              <a:buFont typeface="Georgia"/>
              <a:buNone/>
            </a:pPr>
            <a:r>
              <a:rPr lang="es-ES" sz="2400" b="0" i="0" u="none" strike="noStrike" cap="none" baseline="0">
                <a:solidFill>
                  <a:schemeClr val="dk2"/>
                </a:solidFill>
                <a:latin typeface="Calibri"/>
                <a:ea typeface="Calibri"/>
                <a:cs typeface="Calibri"/>
                <a:sym typeface="Calibri"/>
              </a:rPr>
              <a:t>María José Wehrhahn L.</a:t>
            </a:r>
          </a:p>
          <a:p>
            <a:pPr marL="365760" marR="0" lvl="0" indent="-264160" algn="ctr" rtl="0">
              <a:lnSpc>
                <a:spcPct val="100000"/>
              </a:lnSpc>
              <a:spcBef>
                <a:spcPts val="300"/>
              </a:spcBef>
              <a:spcAft>
                <a:spcPts val="0"/>
              </a:spcAft>
              <a:buClr>
                <a:schemeClr val="accent3"/>
              </a:buClr>
              <a:buSzPct val="25000"/>
              <a:buFont typeface="Georgia"/>
              <a:buNone/>
            </a:pPr>
            <a:r>
              <a:rPr lang="es-ES" sz="2400" b="0" i="0" u="none" strike="noStrike" cap="none" baseline="0">
                <a:solidFill>
                  <a:schemeClr val="dk2"/>
                </a:solidFill>
                <a:latin typeface="Calibri"/>
                <a:ea typeface="Calibri"/>
                <a:cs typeface="Calibri"/>
                <a:sym typeface="Calibri"/>
              </a:rPr>
              <a:t>Valdivia – Chile</a:t>
            </a:r>
          </a:p>
          <a:p>
            <a:pPr marL="365760" marR="0" lvl="0" indent="-264160" algn="ctr" rtl="0">
              <a:lnSpc>
                <a:spcPct val="100000"/>
              </a:lnSpc>
              <a:spcBef>
                <a:spcPts val="300"/>
              </a:spcBef>
              <a:spcAft>
                <a:spcPts val="0"/>
              </a:spcAft>
              <a:buClr>
                <a:schemeClr val="accent3"/>
              </a:buClr>
              <a:buSzPct val="25000"/>
              <a:buFont typeface="Georgia"/>
              <a:buNone/>
            </a:pPr>
            <a:r>
              <a:rPr lang="es-ES" sz="2400" b="0" i="0" u="none" strike="noStrike" cap="none" baseline="0">
                <a:solidFill>
                  <a:schemeClr val="dk2"/>
                </a:solidFill>
                <a:latin typeface="Calibri"/>
                <a:ea typeface="Calibri"/>
                <a:cs typeface="Calibri"/>
                <a:sym typeface="Calibri"/>
              </a:rPr>
              <a:t> 2014</a:t>
            </a:r>
          </a:p>
        </p:txBody>
      </p:sp>
      <p:sp>
        <p:nvSpPr>
          <p:cNvPr id="109" name="Shape 109"/>
          <p:cNvSpPr txBox="1">
            <a:spLocks noGrp="1"/>
          </p:cNvSpPr>
          <p:nvPr>
            <p:ph type="ctrTitle"/>
          </p:nvPr>
        </p:nvSpPr>
        <p:spPr>
          <a:xfrm>
            <a:off x="0" y="2708918"/>
            <a:ext cx="9144000" cy="144016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2"/>
              </a:buClr>
              <a:buSzPct val="25000"/>
              <a:buFont typeface="Trebuchet MS"/>
              <a:buNone/>
            </a:pPr>
            <a:r>
              <a:rPr lang="es-ES" sz="2800" b="1" i="0" u="none" strike="noStrike" cap="none" baseline="0">
                <a:solidFill>
                  <a:schemeClr val="dk2"/>
                </a:solidFill>
                <a:latin typeface="Trebuchet MS"/>
                <a:ea typeface="Trebuchet MS"/>
                <a:cs typeface="Trebuchet MS"/>
                <a:sym typeface="Trebuchet MS"/>
              </a:rPr>
              <a:t>Evaluación de las Características de Frescura en Salmón Enlatado y su Relación con la Adherencia Sobre los Recubrimientos Poliméricos de las Latas</a:t>
            </a:r>
          </a:p>
        </p:txBody>
      </p:sp>
      <p:sp>
        <p:nvSpPr>
          <p:cNvPr id="110" name="Shape 110"/>
          <p:cNvSpPr/>
          <p:nvPr/>
        </p:nvSpPr>
        <p:spPr>
          <a:xfrm>
            <a:off x="0" y="1158424"/>
            <a:ext cx="9144000" cy="1046438"/>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Garamond"/>
              <a:buNone/>
            </a:pPr>
            <a:r>
              <a:rPr lang="es-ES" sz="2600" b="0" i="0" u="none" strike="noStrike" cap="none" baseline="0">
                <a:solidFill>
                  <a:schemeClr val="dk1"/>
                </a:solidFill>
                <a:latin typeface="Garamond"/>
                <a:ea typeface="Garamond"/>
                <a:cs typeface="Garamond"/>
                <a:sym typeface="Garamond"/>
              </a:rPr>
              <a:t>Universidad Austral de Chile</a:t>
            </a:r>
          </a:p>
          <a:p>
            <a:pPr marL="0" marR="0" lvl="0" indent="0" algn="ctr" rtl="0">
              <a:lnSpc>
                <a:spcPct val="100000"/>
              </a:lnSpc>
              <a:spcBef>
                <a:spcPts val="0"/>
              </a:spcBef>
              <a:spcAft>
                <a:spcPts val="0"/>
              </a:spcAft>
              <a:buClr>
                <a:schemeClr val="dk1"/>
              </a:buClr>
              <a:buSzPct val="25000"/>
              <a:buFont typeface="Garamond"/>
              <a:buNone/>
            </a:pPr>
            <a:r>
              <a:rPr lang="es-ES" sz="1800" b="0" i="0" u="none" strike="noStrike" cap="none" baseline="0">
                <a:solidFill>
                  <a:schemeClr val="dk1"/>
                </a:solidFill>
                <a:latin typeface="Garamond"/>
                <a:ea typeface="Garamond"/>
                <a:cs typeface="Garamond"/>
                <a:sym typeface="Garamond"/>
              </a:rPr>
              <a:t>Facultad de Ciencias Agrarias</a:t>
            </a:r>
          </a:p>
          <a:p>
            <a:pPr marL="0" marR="0" lvl="0" indent="0" algn="ctr" rtl="0">
              <a:lnSpc>
                <a:spcPct val="100000"/>
              </a:lnSpc>
              <a:spcBef>
                <a:spcPts val="0"/>
              </a:spcBef>
              <a:spcAft>
                <a:spcPts val="0"/>
              </a:spcAft>
              <a:buClr>
                <a:schemeClr val="dk1"/>
              </a:buClr>
              <a:buSzPct val="25000"/>
              <a:buFont typeface="Garamond"/>
              <a:buNone/>
            </a:pPr>
            <a:r>
              <a:rPr lang="es-ES" sz="1800" b="0" i="0" u="none" strike="noStrike" cap="none" baseline="0">
                <a:solidFill>
                  <a:schemeClr val="dk1"/>
                </a:solidFill>
                <a:latin typeface="Garamond"/>
                <a:ea typeface="Garamond"/>
                <a:cs typeface="Garamond"/>
                <a:sym typeface="Garamond"/>
              </a:rPr>
              <a:t>Escuela de Ingeniería en Alimentos</a:t>
            </a:r>
          </a:p>
        </p:txBody>
      </p:sp>
      <p:pic>
        <p:nvPicPr>
          <p:cNvPr id="111" name="Shape 111"/>
          <p:cNvPicPr preferRelativeResize="0"/>
          <p:nvPr/>
        </p:nvPicPr>
        <p:blipFill rotWithShape="1">
          <a:blip r:embed="rId3">
            <a:alphaModFix/>
          </a:blip>
          <a:srcRect/>
          <a:stretch/>
        </p:blipFill>
        <p:spPr>
          <a:xfrm>
            <a:off x="4191000" y="283293"/>
            <a:ext cx="704850" cy="84144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457200" y="1143000"/>
            <a:ext cx="8229600" cy="10667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922122"/>
              </a:buClr>
              <a:buSzPct val="25000"/>
              <a:buFont typeface="Trebuchet MS"/>
              <a:buNone/>
            </a:pPr>
            <a:r>
              <a:rPr lang="es-ES" sz="4000" b="0" i="0" u="none" strike="noStrike" cap="none" baseline="0">
                <a:solidFill>
                  <a:srgbClr val="922122"/>
                </a:solidFill>
                <a:latin typeface="Trebuchet MS"/>
                <a:ea typeface="Trebuchet MS"/>
                <a:cs typeface="Trebuchet MS"/>
                <a:sym typeface="Trebuchet MS"/>
              </a:rPr>
              <a:t>El proyecto</a:t>
            </a:r>
          </a:p>
        </p:txBody>
      </p:sp>
      <p:sp>
        <p:nvSpPr>
          <p:cNvPr id="117" name="Shape 117"/>
          <p:cNvSpPr txBox="1"/>
          <p:nvPr/>
        </p:nvSpPr>
        <p:spPr>
          <a:xfrm>
            <a:off x="0" y="3284982"/>
            <a:ext cx="9144000" cy="163121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s-ES" sz="2000" b="0" i="0" u="none" strike="noStrike" cap="none" baseline="0">
                <a:solidFill>
                  <a:schemeClr val="dk1"/>
                </a:solidFill>
                <a:latin typeface="Calibri"/>
                <a:ea typeface="Calibri"/>
                <a:cs typeface="Calibri"/>
                <a:sym typeface="Calibri"/>
              </a:rPr>
              <a:t>FONDECYT Nº:1130634</a:t>
            </a:r>
          </a:p>
          <a:p>
            <a:pPr marL="0" marR="0" lvl="0" indent="0" algn="l" rtl="0">
              <a:lnSpc>
                <a:spcPct val="100000"/>
              </a:lnSpc>
              <a:spcBef>
                <a:spcPts val="0"/>
              </a:spcBef>
              <a:spcAft>
                <a:spcPts val="0"/>
              </a:spcAft>
              <a:buClr>
                <a:srgbClr val="000000"/>
              </a:buClr>
              <a:buFont typeface="Arial"/>
              <a:buNone/>
            </a:pPr>
            <a:endParaRPr sz="2000" b="0" i="0" u="none" strike="noStrike" cap="none" baseline="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ct val="25000"/>
              <a:buFont typeface="Calibri"/>
              <a:buNone/>
            </a:pPr>
            <a:r>
              <a:rPr lang="es-ES" sz="2000" b="0" i="0" u="none" strike="noStrike" cap="none" baseline="0">
                <a:solidFill>
                  <a:schemeClr val="dk1"/>
                </a:solidFill>
                <a:latin typeface="Calibri"/>
                <a:ea typeface="Calibri"/>
                <a:cs typeface="Calibri"/>
                <a:sym typeface="Calibri"/>
              </a:rPr>
              <a:t>“EFECTO EN LAS MULTICAPAS POLIMÉRICAS PET Y PP DE ENVASES</a:t>
            </a:r>
          </a:p>
          <a:p>
            <a:pPr marL="0" marR="0" lvl="0" indent="0" algn="ctr" rtl="0">
              <a:lnSpc>
                <a:spcPct val="100000"/>
              </a:lnSpc>
              <a:spcBef>
                <a:spcPts val="0"/>
              </a:spcBef>
              <a:spcAft>
                <a:spcPts val="0"/>
              </a:spcAft>
              <a:buClr>
                <a:schemeClr val="dk1"/>
              </a:buClr>
              <a:buSzPct val="25000"/>
              <a:buFont typeface="Calibri"/>
              <a:buNone/>
            </a:pPr>
            <a:r>
              <a:rPr lang="es-ES" sz="2000" b="0" i="0" u="none" strike="noStrike" cap="none" baseline="0">
                <a:solidFill>
                  <a:schemeClr val="dk1"/>
                </a:solidFill>
                <a:latin typeface="Calibri"/>
                <a:ea typeface="Calibri"/>
                <a:cs typeface="Calibri"/>
                <a:sym typeface="Calibri"/>
              </a:rPr>
              <a:t> METÁLICOS, POR LOS MÉTODOS DE PROCESAMIENTO DE SALMONES: </a:t>
            </a:r>
          </a:p>
          <a:p>
            <a:pPr marL="0" marR="0" lvl="0" indent="0" algn="ctr" rtl="0">
              <a:lnSpc>
                <a:spcPct val="100000"/>
              </a:lnSpc>
              <a:spcBef>
                <a:spcPts val="0"/>
              </a:spcBef>
              <a:spcAft>
                <a:spcPts val="0"/>
              </a:spcAft>
              <a:buClr>
                <a:schemeClr val="dk1"/>
              </a:buClr>
              <a:buSzPct val="25000"/>
              <a:buFont typeface="Calibri"/>
              <a:buNone/>
            </a:pPr>
            <a:r>
              <a:rPr lang="es-ES" sz="2000" b="0" i="0" u="none" strike="noStrike" cap="none" baseline="0">
                <a:solidFill>
                  <a:schemeClr val="dk1"/>
                </a:solidFill>
                <a:latin typeface="Calibri"/>
                <a:ea typeface="Calibri"/>
                <a:cs typeface="Calibri"/>
                <a:sym typeface="Calibri"/>
              </a:rPr>
              <a:t>ESTRUCTURA, COMPOSICIÓN , DEGRADACIÓN  Y RECICLAJE”</a:t>
            </a:r>
          </a:p>
        </p:txBody>
      </p:sp>
      <p:pic>
        <p:nvPicPr>
          <p:cNvPr id="118" name="Shape 118"/>
          <p:cNvPicPr preferRelativeResize="0"/>
          <p:nvPr/>
        </p:nvPicPr>
        <p:blipFill rotWithShape="1">
          <a:blip r:embed="rId3">
            <a:alphaModFix/>
          </a:blip>
          <a:srcRect/>
          <a:stretch/>
        </p:blipFill>
        <p:spPr>
          <a:xfrm>
            <a:off x="4902200" y="2348880"/>
            <a:ext cx="4241799" cy="1231898"/>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cxnSp>
        <p:nvCxnSpPr>
          <p:cNvPr id="123" name="Shape 123"/>
          <p:cNvCxnSpPr/>
          <p:nvPr/>
        </p:nvCxnSpPr>
        <p:spPr>
          <a:xfrm rot="10800000" flipH="1">
            <a:off x="2483767" y="3677376"/>
            <a:ext cx="2448271" cy="1646823"/>
          </a:xfrm>
          <a:prstGeom prst="straightConnector1">
            <a:avLst/>
          </a:prstGeom>
          <a:noFill/>
          <a:ln w="25400" cap="flat">
            <a:solidFill>
              <a:schemeClr val="accent4"/>
            </a:solidFill>
            <a:prstDash val="solid"/>
            <a:round/>
            <a:headEnd type="none" w="med" len="med"/>
            <a:tailEnd type="none" w="med" len="med"/>
          </a:ln>
        </p:spPr>
      </p:cxnSp>
      <p:cxnSp>
        <p:nvCxnSpPr>
          <p:cNvPr id="124" name="Shape 124"/>
          <p:cNvCxnSpPr/>
          <p:nvPr/>
        </p:nvCxnSpPr>
        <p:spPr>
          <a:xfrm>
            <a:off x="2446530" y="2315725"/>
            <a:ext cx="2485509" cy="1361649"/>
          </a:xfrm>
          <a:prstGeom prst="straightConnector1">
            <a:avLst/>
          </a:prstGeom>
          <a:noFill/>
          <a:ln w="25400" cap="flat">
            <a:solidFill>
              <a:schemeClr val="accent4"/>
            </a:solidFill>
            <a:prstDash val="solid"/>
            <a:round/>
            <a:headEnd type="none" w="med" len="med"/>
            <a:tailEnd type="none" w="med" len="med"/>
          </a:ln>
        </p:spPr>
      </p:cxnSp>
      <p:sp>
        <p:nvSpPr>
          <p:cNvPr id="125" name="Shape 125"/>
          <p:cNvSpPr txBox="1">
            <a:spLocks noGrp="1"/>
          </p:cNvSpPr>
          <p:nvPr>
            <p:ph type="title"/>
          </p:nvPr>
        </p:nvSpPr>
        <p:spPr>
          <a:xfrm>
            <a:off x="0" y="642918"/>
            <a:ext cx="9144000" cy="85725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2"/>
              </a:buClr>
              <a:buSzPct val="25000"/>
              <a:buFont typeface="Trebuchet MS"/>
              <a:buNone/>
            </a:pPr>
            <a:r>
              <a:rPr lang="es-ES" sz="4000" b="0" i="0" u="none" strike="noStrike" cap="none" baseline="0">
                <a:solidFill>
                  <a:schemeClr val="dk2"/>
                </a:solidFill>
                <a:latin typeface="Trebuchet MS"/>
                <a:ea typeface="Trebuchet MS"/>
                <a:cs typeface="Trebuchet MS"/>
                <a:sym typeface="Trebuchet MS"/>
              </a:rPr>
              <a:t>Introducción</a:t>
            </a:r>
          </a:p>
        </p:txBody>
      </p:sp>
      <p:sp>
        <p:nvSpPr>
          <p:cNvPr id="126" name="Shape 126"/>
          <p:cNvSpPr/>
          <p:nvPr/>
        </p:nvSpPr>
        <p:spPr>
          <a:xfrm>
            <a:off x="214282" y="1850524"/>
            <a:ext cx="2232248" cy="930404"/>
          </a:xfrm>
          <a:prstGeom prst="roundRect">
            <a:avLst>
              <a:gd name="adj" fmla="val 16667"/>
            </a:avLst>
          </a:prstGeom>
          <a:solidFill>
            <a:schemeClr val="accent2"/>
          </a:solidFill>
          <a:ln w="19050" cap="flat">
            <a:solidFill>
              <a:schemeClr val="l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s-ES" sz="1800" b="1" i="0" u="none" strike="noStrike" cap="none" baseline="0">
                <a:solidFill>
                  <a:schemeClr val="lt1"/>
                </a:solidFill>
                <a:latin typeface="Calibri"/>
                <a:ea typeface="Calibri"/>
                <a:cs typeface="Calibri"/>
                <a:sym typeface="Calibri"/>
              </a:rPr>
              <a:t>Pescado</a:t>
            </a:r>
          </a:p>
        </p:txBody>
      </p:sp>
      <p:sp>
        <p:nvSpPr>
          <p:cNvPr id="127" name="Shape 127"/>
          <p:cNvSpPr/>
          <p:nvPr/>
        </p:nvSpPr>
        <p:spPr>
          <a:xfrm>
            <a:off x="251767" y="4859800"/>
            <a:ext cx="2232000" cy="928799"/>
          </a:xfrm>
          <a:prstGeom prst="roundRect">
            <a:avLst>
              <a:gd name="adj" fmla="val 16667"/>
            </a:avLst>
          </a:prstGeom>
          <a:solidFill>
            <a:schemeClr val="accent2"/>
          </a:solidFill>
          <a:ln w="19050" cap="flat">
            <a:solidFill>
              <a:schemeClr val="l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s-ES" sz="1800" b="1" i="0" u="none" strike="noStrike" cap="none" baseline="0">
                <a:solidFill>
                  <a:schemeClr val="lt1"/>
                </a:solidFill>
                <a:latin typeface="Calibri"/>
                <a:ea typeface="Calibri"/>
                <a:cs typeface="Calibri"/>
                <a:sym typeface="Calibri"/>
              </a:rPr>
              <a:t>Salmón</a:t>
            </a:r>
          </a:p>
        </p:txBody>
      </p:sp>
      <p:sp>
        <p:nvSpPr>
          <p:cNvPr id="128" name="Shape 128"/>
          <p:cNvSpPr/>
          <p:nvPr/>
        </p:nvSpPr>
        <p:spPr>
          <a:xfrm>
            <a:off x="4932039" y="3212975"/>
            <a:ext cx="2232000" cy="928799"/>
          </a:xfrm>
          <a:prstGeom prst="roundRect">
            <a:avLst>
              <a:gd name="adj" fmla="val 16667"/>
            </a:avLst>
          </a:prstGeom>
          <a:solidFill>
            <a:schemeClr val="lt1"/>
          </a:solidFill>
          <a:ln w="1905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accent2"/>
              </a:buClr>
              <a:buSzPct val="25000"/>
              <a:buFont typeface="Calibri"/>
              <a:buNone/>
            </a:pPr>
            <a:r>
              <a:rPr lang="es-ES" sz="1600" b="1" i="0" u="none" strike="noStrike" cap="none" baseline="0">
                <a:solidFill>
                  <a:schemeClr val="accent2"/>
                </a:solidFill>
                <a:latin typeface="Calibri"/>
                <a:ea typeface="Calibri"/>
                <a:cs typeface="Calibri"/>
                <a:sym typeface="Calibri"/>
              </a:rPr>
              <a:t>Importantes características nutricionales</a:t>
            </a:r>
          </a:p>
        </p:txBody>
      </p:sp>
      <p:pic>
        <p:nvPicPr>
          <p:cNvPr id="129" name="Shape 129"/>
          <p:cNvPicPr preferRelativeResize="0"/>
          <p:nvPr/>
        </p:nvPicPr>
        <p:blipFill rotWithShape="1">
          <a:blip r:embed="rId3">
            <a:alphaModFix/>
          </a:blip>
          <a:srcRect/>
          <a:stretch/>
        </p:blipFill>
        <p:spPr>
          <a:xfrm>
            <a:off x="3059832" y="2204864"/>
            <a:ext cx="1439999" cy="1141200"/>
          </a:xfrm>
          <a:prstGeom prst="rect">
            <a:avLst/>
          </a:prstGeom>
          <a:noFill/>
          <a:ln>
            <a:noFill/>
          </a:ln>
        </p:spPr>
      </p:pic>
      <p:pic>
        <p:nvPicPr>
          <p:cNvPr id="130" name="Shape 130"/>
          <p:cNvPicPr preferRelativeResize="0"/>
          <p:nvPr/>
        </p:nvPicPr>
        <p:blipFill rotWithShape="1">
          <a:blip r:embed="rId4">
            <a:alphaModFix/>
          </a:blip>
          <a:srcRect/>
          <a:stretch/>
        </p:blipFill>
        <p:spPr>
          <a:xfrm>
            <a:off x="2771800" y="4365103"/>
            <a:ext cx="1932798" cy="720080"/>
          </a:xfrm>
          <a:prstGeom prst="rect">
            <a:avLst/>
          </a:prstGeom>
          <a:noFill/>
          <a:ln>
            <a:noFill/>
          </a:ln>
        </p:spPr>
      </p:pic>
      <p:pic>
        <p:nvPicPr>
          <p:cNvPr id="131" name="Shape 131"/>
          <p:cNvPicPr preferRelativeResize="0"/>
          <p:nvPr/>
        </p:nvPicPr>
        <p:blipFill rotWithShape="1">
          <a:blip r:embed="rId5">
            <a:alphaModFix/>
          </a:blip>
          <a:srcRect/>
          <a:stretch/>
        </p:blipFill>
        <p:spPr>
          <a:xfrm>
            <a:off x="7452320" y="1196871"/>
            <a:ext cx="1390813" cy="1080000"/>
          </a:xfrm>
          <a:prstGeom prst="rect">
            <a:avLst/>
          </a:prstGeom>
          <a:noFill/>
          <a:ln w="28575" cap="flat">
            <a:solidFill>
              <a:schemeClr val="accent2"/>
            </a:solidFill>
            <a:prstDash val="solid"/>
            <a:round/>
            <a:headEnd type="none" w="med" len="med"/>
            <a:tailEnd type="none" w="med" len="med"/>
          </a:ln>
        </p:spPr>
      </p:pic>
      <p:pic>
        <p:nvPicPr>
          <p:cNvPr id="132" name="Shape 132"/>
          <p:cNvPicPr preferRelativeResize="0"/>
          <p:nvPr/>
        </p:nvPicPr>
        <p:blipFill rotWithShape="1">
          <a:blip r:embed="rId6">
            <a:alphaModFix/>
          </a:blip>
          <a:srcRect/>
          <a:stretch/>
        </p:blipFill>
        <p:spPr>
          <a:xfrm>
            <a:off x="7452320" y="3141088"/>
            <a:ext cx="1439999" cy="1080000"/>
          </a:xfrm>
          <a:prstGeom prst="rect">
            <a:avLst/>
          </a:prstGeom>
          <a:noFill/>
          <a:ln w="28575" cap="flat">
            <a:solidFill>
              <a:schemeClr val="accent2"/>
            </a:solidFill>
            <a:prstDash val="solid"/>
            <a:round/>
            <a:headEnd type="none" w="med" len="med"/>
            <a:tailEnd type="none" w="med" len="med"/>
          </a:ln>
        </p:spPr>
      </p:pic>
      <p:sp>
        <p:nvSpPr>
          <p:cNvPr id="133" name="Shape 133"/>
          <p:cNvSpPr/>
          <p:nvPr/>
        </p:nvSpPr>
        <p:spPr>
          <a:xfrm>
            <a:off x="7452320" y="5157192"/>
            <a:ext cx="1439999" cy="1080000"/>
          </a:xfrm>
          <a:prstGeom prst="rect">
            <a:avLst/>
          </a:prstGeom>
          <a:solidFill>
            <a:schemeClr val="lt1"/>
          </a:solidFill>
          <a:ln w="28575"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accent2"/>
              </a:buClr>
              <a:buSzPct val="25000"/>
              <a:buFont typeface="Arial"/>
              <a:buNone/>
            </a:pPr>
            <a:r>
              <a:rPr lang="es-ES" sz="2000" b="1" i="0" u="none" strike="noStrike" cap="none" baseline="0">
                <a:solidFill>
                  <a:schemeClr val="accent2"/>
                </a:solidFill>
                <a:latin typeface="Arial"/>
                <a:ea typeface="Arial"/>
                <a:cs typeface="Arial"/>
                <a:sym typeface="Arial"/>
              </a:rPr>
              <a:t>GRASAS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fade">
                                      <p:cBhvr>
                                        <p:cTn id="7" dur="1"/>
                                        <p:tgtEl>
                                          <p:spTgt spid="1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9"/>
                                        </p:tgtEl>
                                        <p:attrNameLst>
                                          <p:attrName>style.visibility</p:attrName>
                                        </p:attrNameLst>
                                      </p:cBhvr>
                                      <p:to>
                                        <p:strVal val="visible"/>
                                      </p:to>
                                    </p:set>
                                    <p:animEffect transition="in" filter="fade">
                                      <p:cBhvr>
                                        <p:cTn id="12" dur="1"/>
                                        <p:tgtEl>
                                          <p:spTgt spid="1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7"/>
                                        </p:tgtEl>
                                        <p:attrNameLst>
                                          <p:attrName>style.visibility</p:attrName>
                                        </p:attrNameLst>
                                      </p:cBhvr>
                                      <p:to>
                                        <p:strVal val="visible"/>
                                      </p:to>
                                    </p:set>
                                    <p:animEffect transition="in" filter="fade">
                                      <p:cBhvr>
                                        <p:cTn id="17" dur="1"/>
                                        <p:tgtEl>
                                          <p:spTgt spid="1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0"/>
                                        </p:tgtEl>
                                        <p:attrNameLst>
                                          <p:attrName>style.visibility</p:attrName>
                                        </p:attrNameLst>
                                      </p:cBhvr>
                                      <p:to>
                                        <p:strVal val="visible"/>
                                      </p:to>
                                    </p:set>
                                    <p:animEffect transition="in" filter="fade">
                                      <p:cBhvr>
                                        <p:cTn id="22" dur="1"/>
                                        <p:tgtEl>
                                          <p:spTgt spid="130"/>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28"/>
                                        </p:tgtEl>
                                        <p:attrNameLst>
                                          <p:attrName>style.visibility</p:attrName>
                                        </p:attrNameLst>
                                      </p:cBhvr>
                                      <p:to>
                                        <p:strVal val="visible"/>
                                      </p:to>
                                    </p:set>
                                    <p:anim calcmode="lin" valueType="num">
                                      <p:cBhvr additive="base">
                                        <p:cTn id="27" dur="500"/>
                                        <p:tgtEl>
                                          <p:spTgt spid="128"/>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31"/>
                                        </p:tgtEl>
                                        <p:attrNameLst>
                                          <p:attrName>style.visibility</p:attrName>
                                        </p:attrNameLst>
                                      </p:cBhvr>
                                      <p:to>
                                        <p:strVal val="visible"/>
                                      </p:to>
                                    </p:set>
                                    <p:anim calcmode="lin" valueType="num">
                                      <p:cBhvr additive="base">
                                        <p:cTn id="32" dur="500"/>
                                        <p:tgtEl>
                                          <p:spTgt spid="131"/>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32"/>
                                        </p:tgtEl>
                                        <p:attrNameLst>
                                          <p:attrName>style.visibility</p:attrName>
                                        </p:attrNameLst>
                                      </p:cBhvr>
                                      <p:to>
                                        <p:strVal val="visible"/>
                                      </p:to>
                                    </p:set>
                                    <p:anim calcmode="lin" valueType="num">
                                      <p:cBhvr additive="base">
                                        <p:cTn id="37" dur="500"/>
                                        <p:tgtEl>
                                          <p:spTgt spid="132"/>
                                        </p:tgtEl>
                                        <p:attrNameLst>
                                          <p:attrName>ppt_x</p:attrName>
                                        </p:attrNameLst>
                                      </p:cBhvr>
                                      <p:tavLst>
                                        <p:tav tm="0">
                                          <p:val>
                                            <p:strVal val="#ppt_x-1"/>
                                          </p:val>
                                        </p:tav>
                                        <p:tav tm="100000">
                                          <p:val>
                                            <p:strVal val="#ppt_x"/>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33"/>
                                        </p:tgtEl>
                                        <p:attrNameLst>
                                          <p:attrName>style.visibility</p:attrName>
                                        </p:attrNameLst>
                                      </p:cBhvr>
                                      <p:to>
                                        <p:strVal val="visible"/>
                                      </p:to>
                                    </p:set>
                                    <p:anim calcmode="lin" valueType="num">
                                      <p:cBhvr additive="base">
                                        <p:cTn id="42" dur="500"/>
                                        <p:tgtEl>
                                          <p:spTgt spid="13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0" y="620689"/>
            <a:ext cx="9144000" cy="936103"/>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2"/>
              </a:buClr>
              <a:buSzPct val="25000"/>
              <a:buFont typeface="Trebuchet MS"/>
              <a:buNone/>
            </a:pPr>
            <a:r>
              <a:rPr lang="es-ES" sz="4000" b="0" i="0" u="none" strike="noStrike" cap="none" baseline="0">
                <a:solidFill>
                  <a:schemeClr val="dk2"/>
                </a:solidFill>
                <a:latin typeface="Trebuchet MS"/>
                <a:ea typeface="Trebuchet MS"/>
                <a:cs typeface="Trebuchet MS"/>
                <a:sym typeface="Trebuchet MS"/>
              </a:rPr>
              <a:t>VIDA ÚTIL DEL PESCADO</a:t>
            </a:r>
          </a:p>
        </p:txBody>
      </p:sp>
      <p:sp>
        <p:nvSpPr>
          <p:cNvPr id="139" name="Shape 139"/>
          <p:cNvSpPr/>
          <p:nvPr/>
        </p:nvSpPr>
        <p:spPr>
          <a:xfrm>
            <a:off x="214282" y="2204864"/>
            <a:ext cx="1944216" cy="864095"/>
          </a:xfrm>
          <a:prstGeom prst="roundRect">
            <a:avLst>
              <a:gd name="adj" fmla="val 16667"/>
            </a:avLst>
          </a:prstGeom>
          <a:solidFill>
            <a:schemeClr val="accent2"/>
          </a:solidFill>
          <a:ln w="19050" cap="flat">
            <a:solidFill>
              <a:schemeClr val="l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s-ES" sz="1800" b="1" i="0" u="none" strike="noStrike" cap="none" baseline="0">
                <a:solidFill>
                  <a:schemeClr val="lt1"/>
                </a:solidFill>
                <a:latin typeface="Calibri"/>
                <a:ea typeface="Calibri"/>
                <a:cs typeface="Calibri"/>
                <a:sym typeface="Calibri"/>
              </a:rPr>
              <a:t>CORTA VIDA UTIL</a:t>
            </a:r>
          </a:p>
        </p:txBody>
      </p:sp>
      <p:sp>
        <p:nvSpPr>
          <p:cNvPr id="140" name="Shape 140"/>
          <p:cNvSpPr/>
          <p:nvPr/>
        </p:nvSpPr>
        <p:spPr>
          <a:xfrm>
            <a:off x="2910116" y="2204864"/>
            <a:ext cx="2376263" cy="864095"/>
          </a:xfrm>
          <a:prstGeom prst="roundRect">
            <a:avLst>
              <a:gd name="adj" fmla="val 16667"/>
            </a:avLst>
          </a:prstGeom>
          <a:solidFill>
            <a:schemeClr val="accent2"/>
          </a:solidFill>
          <a:ln w="19050" cap="flat">
            <a:solidFill>
              <a:schemeClr val="l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s-ES" sz="1800" b="1" i="0" u="none" strike="noStrike" cap="none" baseline="0">
                <a:solidFill>
                  <a:schemeClr val="lt1"/>
                </a:solidFill>
                <a:latin typeface="Calibri"/>
                <a:ea typeface="Calibri"/>
                <a:cs typeface="Calibri"/>
                <a:sym typeface="Calibri"/>
              </a:rPr>
              <a:t>TRATAMIENTO TERMICO</a:t>
            </a:r>
          </a:p>
        </p:txBody>
      </p:sp>
      <p:sp>
        <p:nvSpPr>
          <p:cNvPr id="141" name="Shape 141"/>
          <p:cNvSpPr/>
          <p:nvPr/>
        </p:nvSpPr>
        <p:spPr>
          <a:xfrm>
            <a:off x="6516216" y="2276873"/>
            <a:ext cx="1944216" cy="864095"/>
          </a:xfrm>
          <a:prstGeom prst="roundRect">
            <a:avLst>
              <a:gd name="adj" fmla="val 16667"/>
            </a:avLst>
          </a:prstGeom>
          <a:solidFill>
            <a:schemeClr val="accent2"/>
          </a:solidFill>
          <a:ln w="19050" cap="flat">
            <a:solidFill>
              <a:schemeClr val="l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s-ES" sz="1800" b="1" i="0" u="none" strike="noStrike" cap="none" baseline="0">
                <a:solidFill>
                  <a:schemeClr val="lt1"/>
                </a:solidFill>
                <a:latin typeface="Calibri"/>
                <a:ea typeface="Calibri"/>
                <a:cs typeface="Calibri"/>
                <a:sym typeface="Calibri"/>
              </a:rPr>
              <a:t>EXTENSION DE VIDA UTIL</a:t>
            </a:r>
          </a:p>
        </p:txBody>
      </p:sp>
      <p:sp>
        <p:nvSpPr>
          <p:cNvPr id="142" name="Shape 142"/>
          <p:cNvSpPr/>
          <p:nvPr/>
        </p:nvSpPr>
        <p:spPr>
          <a:xfrm>
            <a:off x="2357422" y="2786058"/>
            <a:ext cx="357188" cy="357188"/>
          </a:xfrm>
          <a:prstGeom prst="plus">
            <a:avLst>
              <a:gd name="adj" fmla="val 30896"/>
            </a:avLst>
          </a:prstGeom>
          <a:solidFill>
            <a:srgbClr val="FFFF00"/>
          </a:solidFill>
          <a:ln w="1905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143" name="Shape 143"/>
          <p:cNvSpPr/>
          <p:nvPr/>
        </p:nvSpPr>
        <p:spPr>
          <a:xfrm>
            <a:off x="5643569" y="2564903"/>
            <a:ext cx="357188" cy="71436"/>
          </a:xfrm>
          <a:prstGeom prst="rect">
            <a:avLst/>
          </a:prstGeom>
          <a:solidFill>
            <a:srgbClr val="FFFF00"/>
          </a:solidFill>
          <a:ln w="1905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144" name="Shape 144"/>
          <p:cNvSpPr/>
          <p:nvPr/>
        </p:nvSpPr>
        <p:spPr>
          <a:xfrm>
            <a:off x="5643569" y="2779216"/>
            <a:ext cx="357188" cy="71436"/>
          </a:xfrm>
          <a:prstGeom prst="rect">
            <a:avLst/>
          </a:prstGeom>
          <a:solidFill>
            <a:srgbClr val="FFFF00"/>
          </a:solidFill>
          <a:ln w="1905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145" name="Shape 145"/>
          <p:cNvSpPr txBox="1"/>
          <p:nvPr/>
        </p:nvSpPr>
        <p:spPr>
          <a:xfrm>
            <a:off x="285718" y="3789039"/>
            <a:ext cx="1766000" cy="1200329"/>
          </a:xfrm>
          <a:prstGeom prst="rect">
            <a:avLst/>
          </a:prstGeom>
          <a:gradFill>
            <a:gsLst>
              <a:gs pos="0">
                <a:srgbClr val="940002"/>
              </a:gs>
              <a:gs pos="50000">
                <a:srgbClr val="D60002"/>
              </a:gs>
              <a:gs pos="100000">
                <a:srgbClr val="FF0004"/>
              </a:gs>
            </a:gsLst>
            <a:path path="circle">
              <a:fillToRect l="50000" t="50000" r="50000" b="50000"/>
            </a:path>
            <a:tileRect/>
          </a:gradFill>
          <a:ln w="9525" cap="flat">
            <a:solidFill>
              <a:schemeClr val="accent2"/>
            </a:solid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Georgia"/>
              <a:buNone/>
            </a:pPr>
            <a:r>
              <a:rPr lang="es-ES" sz="1800" b="0" i="0" u="none" strike="noStrike" cap="none" baseline="0">
                <a:solidFill>
                  <a:schemeClr val="dk1"/>
                </a:solidFill>
                <a:latin typeface="Georgia"/>
                <a:ea typeface="Georgia"/>
                <a:cs typeface="Georgia"/>
                <a:sym typeface="Georgia"/>
              </a:rPr>
              <a:t>-</a:t>
            </a:r>
            <a:r>
              <a:rPr lang="es-ES" sz="1800" b="1" i="0" u="none" strike="noStrike" cap="none" baseline="0">
                <a:solidFill>
                  <a:schemeClr val="lt1"/>
                </a:solidFill>
                <a:latin typeface="Calibri"/>
                <a:ea typeface="Calibri"/>
                <a:cs typeface="Calibri"/>
                <a:sym typeface="Calibri"/>
              </a:rPr>
              <a:t>Alto contenido de grasas</a:t>
            </a:r>
          </a:p>
        </p:txBody>
      </p:sp>
      <p:sp>
        <p:nvSpPr>
          <p:cNvPr id="146" name="Shape 146"/>
          <p:cNvSpPr txBox="1"/>
          <p:nvPr/>
        </p:nvSpPr>
        <p:spPr>
          <a:xfrm>
            <a:off x="3203848" y="3789039"/>
            <a:ext cx="1874230" cy="1200329"/>
          </a:xfrm>
          <a:prstGeom prst="rect">
            <a:avLst/>
          </a:prstGeom>
          <a:gradFill>
            <a:gsLst>
              <a:gs pos="0">
                <a:srgbClr val="940002"/>
              </a:gs>
              <a:gs pos="50000">
                <a:srgbClr val="D60002"/>
              </a:gs>
              <a:gs pos="100000">
                <a:srgbClr val="FF0004"/>
              </a:gs>
            </a:gsLst>
            <a:path path="circle">
              <a:fillToRect l="50000" t="50000" r="50000" b="50000"/>
            </a:path>
            <a:tileRect/>
          </a:gradFill>
          <a:ln w="9525" cap="flat">
            <a:solidFill>
              <a:schemeClr val="accent2"/>
            </a:solid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Calibri"/>
              <a:buNone/>
            </a:pPr>
            <a:r>
              <a:rPr lang="es-ES" sz="1800" b="1" i="0" u="none" strike="noStrike" cap="none" baseline="0">
                <a:solidFill>
                  <a:schemeClr val="lt1"/>
                </a:solidFill>
                <a:latin typeface="Calibri"/>
                <a:ea typeface="Calibri"/>
                <a:cs typeface="Calibri"/>
                <a:sym typeface="Calibri"/>
              </a:rPr>
              <a:t>-Vapor</a:t>
            </a:r>
          </a:p>
          <a:p>
            <a:pPr marL="0" marR="0" lvl="0" indent="0" algn="l" rtl="0">
              <a:lnSpc>
                <a:spcPct val="100000"/>
              </a:lnSpc>
              <a:spcBef>
                <a:spcPts val="0"/>
              </a:spcBef>
              <a:spcAft>
                <a:spcPts val="0"/>
              </a:spcAft>
              <a:buClr>
                <a:schemeClr val="lt1"/>
              </a:buClr>
              <a:buSzPct val="25000"/>
              <a:buFont typeface="Calibri"/>
              <a:buNone/>
            </a:pPr>
            <a:r>
              <a:rPr lang="es-ES" sz="1800" b="1" i="0" u="none" strike="noStrike" cap="none" baseline="0">
                <a:solidFill>
                  <a:schemeClr val="lt1"/>
                </a:solidFill>
                <a:latin typeface="Calibri"/>
                <a:ea typeface="Calibri"/>
                <a:cs typeface="Calibri"/>
                <a:sym typeface="Calibri"/>
              </a:rPr>
              <a:t>-Agua</a:t>
            </a:r>
          </a:p>
          <a:p>
            <a:pPr marL="0" marR="0" lvl="0" indent="0" algn="l" rtl="0">
              <a:lnSpc>
                <a:spcPct val="100000"/>
              </a:lnSpc>
              <a:spcBef>
                <a:spcPts val="0"/>
              </a:spcBef>
              <a:spcAft>
                <a:spcPts val="0"/>
              </a:spcAft>
              <a:buClr>
                <a:schemeClr val="lt1"/>
              </a:buClr>
              <a:buSzPct val="25000"/>
              <a:buFont typeface="Calibri"/>
              <a:buNone/>
            </a:pPr>
            <a:r>
              <a:rPr lang="es-ES" sz="1800" b="1" i="0" u="none" strike="noStrike" cap="none" baseline="0">
                <a:solidFill>
                  <a:schemeClr val="lt1"/>
                </a:solidFill>
                <a:latin typeface="Calibri"/>
                <a:ea typeface="Calibri"/>
                <a:cs typeface="Calibri"/>
                <a:sym typeface="Calibri"/>
              </a:rPr>
              <a:t>-Mezcla</a:t>
            </a:r>
          </a:p>
          <a:p>
            <a:pPr marL="0" marR="0" lvl="0" indent="0" algn="l" rtl="0">
              <a:lnSpc>
                <a:spcPct val="100000"/>
              </a:lnSpc>
              <a:spcBef>
                <a:spcPts val="0"/>
              </a:spcBef>
              <a:spcAft>
                <a:spcPts val="0"/>
              </a:spcAft>
              <a:buClr>
                <a:srgbClr val="000000"/>
              </a:buClr>
              <a:buFont typeface="Arial"/>
              <a:buNone/>
            </a:pPr>
            <a:endParaRPr sz="1800" b="0" i="0" u="none" strike="noStrike" cap="none" baseline="0">
              <a:solidFill>
                <a:schemeClr val="dk1"/>
              </a:solidFill>
              <a:latin typeface="Georgia"/>
              <a:ea typeface="Georgia"/>
              <a:cs typeface="Georgia"/>
              <a:sym typeface="Georgia"/>
            </a:endParaRPr>
          </a:p>
        </p:txBody>
      </p:sp>
      <p:sp>
        <p:nvSpPr>
          <p:cNvPr id="147" name="Shape 147"/>
          <p:cNvSpPr/>
          <p:nvPr/>
        </p:nvSpPr>
        <p:spPr>
          <a:xfrm>
            <a:off x="899591" y="3140967"/>
            <a:ext cx="432047" cy="504056"/>
          </a:xfrm>
          <a:prstGeom prst="downArrow">
            <a:avLst>
              <a:gd name="adj1" fmla="val 50000"/>
              <a:gd name="adj2" fmla="val 50000"/>
            </a:avLst>
          </a:prstGeom>
          <a:solidFill>
            <a:srgbClr val="00B050"/>
          </a:solidFill>
          <a:ln w="2540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sp>
        <p:nvSpPr>
          <p:cNvPr id="148" name="Shape 148"/>
          <p:cNvSpPr/>
          <p:nvPr/>
        </p:nvSpPr>
        <p:spPr>
          <a:xfrm>
            <a:off x="3923928" y="3140967"/>
            <a:ext cx="432047" cy="504056"/>
          </a:xfrm>
          <a:prstGeom prst="downArrow">
            <a:avLst>
              <a:gd name="adj1" fmla="val 50000"/>
              <a:gd name="adj2" fmla="val 50000"/>
            </a:avLst>
          </a:prstGeom>
          <a:solidFill>
            <a:srgbClr val="00B050"/>
          </a:solidFill>
          <a:ln w="2540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sp>
        <p:nvSpPr>
          <p:cNvPr id="149" name="Shape 149"/>
          <p:cNvSpPr/>
          <p:nvPr/>
        </p:nvSpPr>
        <p:spPr>
          <a:xfrm>
            <a:off x="5940151" y="3645023"/>
            <a:ext cx="3203847" cy="1296143"/>
          </a:xfrm>
          <a:prstGeom prst="ribbon2">
            <a:avLst>
              <a:gd name="adj1" fmla="val 16667"/>
              <a:gd name="adj2" fmla="val 50000"/>
            </a:avLst>
          </a:prstGeom>
          <a:solidFill>
            <a:srgbClr val="FFFF00"/>
          </a:solidFill>
          <a:ln w="25400" cap="flat">
            <a:solidFill>
              <a:srgbClr val="296A7A"/>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B050"/>
              </a:buClr>
              <a:buSzPct val="25000"/>
              <a:buFont typeface="Calibri"/>
              <a:buNone/>
            </a:pPr>
            <a:r>
              <a:rPr lang="es-ES" sz="1400" b="1" i="0" u="none" strike="noStrike" cap="none" baseline="0">
                <a:solidFill>
                  <a:srgbClr val="00B050"/>
                </a:solidFill>
                <a:latin typeface="Calibri"/>
                <a:ea typeface="Calibri"/>
                <a:cs typeface="Calibri"/>
                <a:sym typeface="Calibri"/>
              </a:rPr>
              <a:t>PESCADO APTO PARA EL CONSUMO POR MAS TIEMPO</a:t>
            </a:r>
          </a:p>
        </p:txBody>
      </p:sp>
      <p:sp>
        <p:nvSpPr>
          <p:cNvPr id="150" name="Shape 150"/>
          <p:cNvSpPr/>
          <p:nvPr/>
        </p:nvSpPr>
        <p:spPr>
          <a:xfrm>
            <a:off x="3923928" y="5157192"/>
            <a:ext cx="432047" cy="504056"/>
          </a:xfrm>
          <a:prstGeom prst="downArrow">
            <a:avLst>
              <a:gd name="adj1" fmla="val 50000"/>
              <a:gd name="adj2" fmla="val 50000"/>
            </a:avLst>
          </a:prstGeom>
          <a:solidFill>
            <a:srgbClr val="00B050"/>
          </a:solidFill>
          <a:ln w="2540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sp>
        <p:nvSpPr>
          <p:cNvPr id="151" name="Shape 151"/>
          <p:cNvSpPr/>
          <p:nvPr/>
        </p:nvSpPr>
        <p:spPr>
          <a:xfrm>
            <a:off x="3131840" y="5877271"/>
            <a:ext cx="2016223" cy="720079"/>
          </a:xfrm>
          <a:prstGeom prst="flowChartMagneticDisk">
            <a:avLst/>
          </a:prstGeom>
          <a:solidFill>
            <a:schemeClr val="lt2"/>
          </a:solidFill>
          <a:ln w="2540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7F4C00"/>
              </a:buClr>
              <a:buSzPct val="25000"/>
              <a:buFont typeface="Arial"/>
              <a:buNone/>
            </a:pPr>
            <a:r>
              <a:rPr lang="es-ES" sz="1400" b="1" i="0" u="none" strike="noStrike" cap="none" baseline="0">
                <a:solidFill>
                  <a:srgbClr val="7F4C00"/>
                </a:solidFill>
                <a:latin typeface="Arial"/>
                <a:ea typeface="Arial"/>
                <a:cs typeface="Arial"/>
                <a:sym typeface="Arial"/>
              </a:rPr>
              <a:t>LATAS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500"/>
                                        <p:tgtEl>
                                          <p:spTgt spid="1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7"/>
                                        </p:tgtEl>
                                        <p:attrNameLst>
                                          <p:attrName>style.visibility</p:attrName>
                                        </p:attrNameLst>
                                      </p:cBhvr>
                                      <p:to>
                                        <p:strVal val="visible"/>
                                      </p:to>
                                    </p:set>
                                    <p:animEffect transition="in" filter="fade">
                                      <p:cBhvr>
                                        <p:cTn id="12" dur="500"/>
                                        <p:tgtEl>
                                          <p:spTgt spid="14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5"/>
                                        </p:tgtEl>
                                        <p:attrNameLst>
                                          <p:attrName>style.visibility</p:attrName>
                                        </p:attrNameLst>
                                      </p:cBhvr>
                                      <p:to>
                                        <p:strVal val="visible"/>
                                      </p:to>
                                    </p:set>
                                    <p:animEffect transition="in" filter="fade">
                                      <p:cBhvr>
                                        <p:cTn id="17" dur="500"/>
                                        <p:tgtEl>
                                          <p:spTgt spid="14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42"/>
                                        </p:tgtEl>
                                        <p:attrNameLst>
                                          <p:attrName>style.visibility</p:attrName>
                                        </p:attrNameLst>
                                      </p:cBhvr>
                                      <p:to>
                                        <p:strVal val="visible"/>
                                      </p:to>
                                    </p:set>
                                    <p:anim calcmode="lin" valueType="num">
                                      <p:cBhvr additive="base">
                                        <p:cTn id="22" dur="500"/>
                                        <p:tgtEl>
                                          <p:spTgt spid="142"/>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0"/>
                                        </p:tgtEl>
                                        <p:attrNameLst>
                                          <p:attrName>style.visibility</p:attrName>
                                        </p:attrNameLst>
                                      </p:cBhvr>
                                      <p:to>
                                        <p:strVal val="visible"/>
                                      </p:to>
                                    </p:set>
                                    <p:animEffect transition="in" filter="fade">
                                      <p:cBhvr>
                                        <p:cTn id="27" dur="500"/>
                                        <p:tgtEl>
                                          <p:spTgt spid="14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8"/>
                                        </p:tgtEl>
                                        <p:attrNameLst>
                                          <p:attrName>style.visibility</p:attrName>
                                        </p:attrNameLst>
                                      </p:cBhvr>
                                      <p:to>
                                        <p:strVal val="visible"/>
                                      </p:to>
                                    </p:set>
                                    <p:animEffect transition="in" filter="fade">
                                      <p:cBhvr>
                                        <p:cTn id="32" dur="500"/>
                                        <p:tgtEl>
                                          <p:spTgt spid="14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6"/>
                                        </p:tgtEl>
                                        <p:attrNameLst>
                                          <p:attrName>style.visibility</p:attrName>
                                        </p:attrNameLst>
                                      </p:cBhvr>
                                      <p:to>
                                        <p:strVal val="visible"/>
                                      </p:to>
                                    </p:set>
                                    <p:animEffect transition="in" filter="fade">
                                      <p:cBhvr>
                                        <p:cTn id="37" dur="500"/>
                                        <p:tgtEl>
                                          <p:spTgt spid="14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1"/>
                                        </p:tgtEl>
                                        <p:attrNameLst>
                                          <p:attrName>style.visibility</p:attrName>
                                        </p:attrNameLst>
                                      </p:cBhvr>
                                      <p:to>
                                        <p:strVal val="visible"/>
                                      </p:to>
                                    </p:set>
                                    <p:animEffect transition="in" filter="fade">
                                      <p:cBhvr>
                                        <p:cTn id="42" dur="500"/>
                                        <p:tgtEl>
                                          <p:spTgt spid="151"/>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143"/>
                                        </p:tgtEl>
                                        <p:attrNameLst>
                                          <p:attrName>style.visibility</p:attrName>
                                        </p:attrNameLst>
                                      </p:cBhvr>
                                      <p:to>
                                        <p:strVal val="visible"/>
                                      </p:to>
                                    </p:set>
                                    <p:anim calcmode="lin" valueType="num">
                                      <p:cBhvr additive="base">
                                        <p:cTn id="47" dur="500"/>
                                        <p:tgtEl>
                                          <p:spTgt spid="143"/>
                                        </p:tgtEl>
                                        <p:attrNameLst>
                                          <p:attrName>ppt_x</p:attrName>
                                        </p:attrNameLst>
                                      </p:cBhvr>
                                      <p:tavLst>
                                        <p:tav tm="0">
                                          <p:val>
                                            <p:strVal val="#ppt_x-1"/>
                                          </p:val>
                                        </p:tav>
                                        <p:tav tm="100000">
                                          <p:val>
                                            <p:strVal val="#ppt_x"/>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50"/>
                                        </p:tgtEl>
                                        <p:attrNameLst>
                                          <p:attrName>style.visibility</p:attrName>
                                        </p:attrNameLst>
                                      </p:cBhvr>
                                      <p:to>
                                        <p:strVal val="visible"/>
                                      </p:to>
                                    </p:set>
                                    <p:animEffect transition="in" filter="fade">
                                      <p:cBhvr>
                                        <p:cTn id="52" dur="500"/>
                                        <p:tgtEl>
                                          <p:spTgt spid="150"/>
                                        </p:tgtEl>
                                      </p:cBhvr>
                                    </p:animEffect>
                                  </p:childTnLst>
                                </p:cTn>
                              </p:par>
                              <p:par>
                                <p:cTn id="53" presetID="2" presetClass="entr" presetSubtype="8" fill="hold" nodeType="withEffect">
                                  <p:stCondLst>
                                    <p:cond delay="0"/>
                                  </p:stCondLst>
                                  <p:childTnLst>
                                    <p:set>
                                      <p:cBhvr>
                                        <p:cTn id="54" dur="1" fill="hold">
                                          <p:stCondLst>
                                            <p:cond delay="0"/>
                                          </p:stCondLst>
                                        </p:cTn>
                                        <p:tgtEl>
                                          <p:spTgt spid="144"/>
                                        </p:tgtEl>
                                        <p:attrNameLst>
                                          <p:attrName>style.visibility</p:attrName>
                                        </p:attrNameLst>
                                      </p:cBhvr>
                                      <p:to>
                                        <p:strVal val="visible"/>
                                      </p:to>
                                    </p:set>
                                    <p:anim calcmode="lin" valueType="num">
                                      <p:cBhvr additive="base">
                                        <p:cTn id="55" dur="500"/>
                                        <p:tgtEl>
                                          <p:spTgt spid="144"/>
                                        </p:tgtEl>
                                        <p:attrNameLst>
                                          <p:attrName>ppt_x</p:attrName>
                                        </p:attrNameLst>
                                      </p:cBhvr>
                                      <p:tavLst>
                                        <p:tav tm="0">
                                          <p:val>
                                            <p:strVal val="#ppt_x-1"/>
                                          </p:val>
                                        </p:tav>
                                        <p:tav tm="100000">
                                          <p:val>
                                            <p:strVal val="#ppt_x"/>
                                          </p:val>
                                        </p:tav>
                                      </p:tavLst>
                                    </p:anim>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41"/>
                                        </p:tgtEl>
                                        <p:attrNameLst>
                                          <p:attrName>style.visibility</p:attrName>
                                        </p:attrNameLst>
                                      </p:cBhvr>
                                      <p:to>
                                        <p:strVal val="visible"/>
                                      </p:to>
                                    </p:set>
                                    <p:animEffect transition="in" filter="fade">
                                      <p:cBhvr>
                                        <p:cTn id="60" dur="500"/>
                                        <p:tgtEl>
                                          <p:spTgt spid="14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49"/>
                                        </p:tgtEl>
                                        <p:attrNameLst>
                                          <p:attrName>style.visibility</p:attrName>
                                        </p:attrNameLst>
                                      </p:cBhvr>
                                      <p:to>
                                        <p:strVal val="visible"/>
                                      </p:to>
                                    </p:set>
                                    <p:animEffect transition="in" filter="fade">
                                      <p:cBhvr>
                                        <p:cTn id="65" dur="30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a:spLocks noGrp="1"/>
          </p:cNvSpPr>
          <p:nvPr>
            <p:ph type="title"/>
          </p:nvPr>
        </p:nvSpPr>
        <p:spPr>
          <a:xfrm>
            <a:off x="0" y="630960"/>
            <a:ext cx="9144000" cy="92583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2"/>
              </a:buClr>
              <a:buSzPct val="25000"/>
              <a:buFont typeface="Trebuchet MS"/>
              <a:buNone/>
            </a:pPr>
            <a:r>
              <a:rPr lang="es-ES" sz="4000" b="0" i="0" u="none" strike="noStrike" cap="none" baseline="0">
                <a:solidFill>
                  <a:schemeClr val="dk2"/>
                </a:solidFill>
                <a:latin typeface="Trebuchet MS"/>
                <a:ea typeface="Trebuchet MS"/>
                <a:cs typeface="Trebuchet MS"/>
                <a:sym typeface="Trebuchet MS"/>
              </a:rPr>
              <a:t>ENVASADO EN LATAS</a:t>
            </a:r>
          </a:p>
        </p:txBody>
      </p:sp>
      <p:sp>
        <p:nvSpPr>
          <p:cNvPr id="157" name="Shape 157"/>
          <p:cNvSpPr txBox="1"/>
          <p:nvPr/>
        </p:nvSpPr>
        <p:spPr>
          <a:xfrm>
            <a:off x="827583" y="2782800"/>
            <a:ext cx="1959899" cy="6461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s-ES" sz="4400" b="1" i="0" u="none" strike="noStrike" cap="none" baseline="0">
                <a:solidFill>
                  <a:srgbClr val="957C42"/>
                </a:solidFill>
                <a:latin typeface="Calibri"/>
                <a:ea typeface="Calibri"/>
                <a:cs typeface="Calibri"/>
                <a:sym typeface="Calibri"/>
              </a:rPr>
              <a:t>-Metal</a:t>
            </a:r>
          </a:p>
        </p:txBody>
      </p:sp>
      <p:pic>
        <p:nvPicPr>
          <p:cNvPr id="158" name="Shape 158"/>
          <p:cNvPicPr preferRelativeResize="0"/>
          <p:nvPr/>
        </p:nvPicPr>
        <p:blipFill rotWithShape="1">
          <a:blip r:embed="rId3">
            <a:alphaModFix/>
          </a:blip>
          <a:srcRect/>
          <a:stretch/>
        </p:blipFill>
        <p:spPr>
          <a:xfrm>
            <a:off x="4067944" y="1916832"/>
            <a:ext cx="4648199" cy="3714750"/>
          </a:xfrm>
          <a:prstGeom prst="rect">
            <a:avLst/>
          </a:prstGeom>
          <a:noFill/>
          <a:ln>
            <a:noFill/>
          </a:ln>
        </p:spPr>
      </p:pic>
      <p:sp>
        <p:nvSpPr>
          <p:cNvPr id="159" name="Shape 159"/>
          <p:cNvSpPr txBox="1"/>
          <p:nvPr/>
        </p:nvSpPr>
        <p:spPr>
          <a:xfrm>
            <a:off x="467543" y="3717032"/>
            <a:ext cx="2706189" cy="76944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957C42"/>
              </a:buClr>
              <a:buSzPct val="25000"/>
              <a:buFont typeface="Calibri"/>
              <a:buNone/>
            </a:pPr>
            <a:r>
              <a:rPr lang="es-ES" sz="4400" b="1" i="0" u="none" strike="noStrike" cap="none" baseline="0">
                <a:solidFill>
                  <a:srgbClr val="957C42"/>
                </a:solidFill>
                <a:latin typeface="Calibri"/>
                <a:ea typeface="Calibri"/>
                <a:cs typeface="Calibri"/>
                <a:sym typeface="Calibri"/>
              </a:rPr>
              <a:t>-Polimeros</a:t>
            </a:r>
          </a:p>
        </p:txBody>
      </p:sp>
      <p:sp>
        <p:nvSpPr>
          <p:cNvPr id="160" name="Shape 160"/>
          <p:cNvSpPr/>
          <p:nvPr/>
        </p:nvSpPr>
        <p:spPr>
          <a:xfrm>
            <a:off x="1403648" y="1844824"/>
            <a:ext cx="720080" cy="576064"/>
          </a:xfrm>
          <a:prstGeom prst="downArrow">
            <a:avLst>
              <a:gd name="adj1" fmla="val 50000"/>
              <a:gd name="adj2" fmla="val 50000"/>
            </a:avLst>
          </a:prstGeom>
          <a:solidFill>
            <a:srgbClr val="957C42"/>
          </a:solidFill>
          <a:ln w="2540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pic>
        <p:nvPicPr>
          <p:cNvPr id="161" name="Shape 161"/>
          <p:cNvPicPr preferRelativeResize="0"/>
          <p:nvPr/>
        </p:nvPicPr>
        <p:blipFill rotWithShape="1">
          <a:blip r:embed="rId4">
            <a:alphaModFix/>
          </a:blip>
          <a:srcRect/>
          <a:stretch/>
        </p:blipFill>
        <p:spPr>
          <a:xfrm>
            <a:off x="3347864" y="4293096"/>
            <a:ext cx="4101136" cy="2206079"/>
          </a:xfrm>
          <a:prstGeom prst="rect">
            <a:avLst/>
          </a:prstGeom>
          <a:noFill/>
          <a:ln w="9525" cap="flat">
            <a:solidFill>
              <a:srgbClr val="000000"/>
            </a:solidFill>
            <a:prstDash val="solid"/>
            <a:miter/>
            <a:headEnd type="none" w="med" len="med"/>
            <a:tailEnd type="none" w="med" len="med"/>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158"/>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160"/>
                                        </p:tgtEl>
                                        <p:attrNameLst>
                                          <p:attrName>style.visibility</p:attrName>
                                        </p:attrNameLst>
                                      </p:cBhvr>
                                      <p:to>
                                        <p:strVal val="visible"/>
                                      </p:to>
                                    </p:set>
                                    <p:anim calcmode="lin" valueType="num">
                                      <p:cBhvr additive="base">
                                        <p:cTn id="11" dur="500"/>
                                        <p:tgtEl>
                                          <p:spTgt spid="160"/>
                                        </p:tgtEl>
                                        <p:attrNameLst>
                                          <p:attrName>ppt_x</p:attrName>
                                        </p:attrNameLst>
                                      </p:cBhvr>
                                      <p:tavLst>
                                        <p:tav tm="0">
                                          <p:val>
                                            <p:strVal val="#ppt_x-1"/>
                                          </p:val>
                                        </p:tav>
                                        <p:tav tm="100000">
                                          <p:val>
                                            <p:strVal val="#ppt_x"/>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157"/>
                                        </p:tgtEl>
                                        <p:attrNameLst>
                                          <p:attrName>style.visibility</p:attrName>
                                        </p:attrNameLst>
                                      </p:cBhvr>
                                      <p:to>
                                        <p:strVal val="visible"/>
                                      </p:to>
                                    </p:set>
                                    <p:anim calcmode="lin" valueType="num">
                                      <p:cBhvr additive="base">
                                        <p:cTn id="16" dur="500"/>
                                        <p:tgtEl>
                                          <p:spTgt spid="157"/>
                                        </p:tgtEl>
                                        <p:attrNameLst>
                                          <p:attrName>ppt_x</p:attrName>
                                        </p:attrNameLst>
                                      </p:cBhvr>
                                      <p:tavLst>
                                        <p:tav tm="0">
                                          <p:val>
                                            <p:strVal val="#ppt_x-1"/>
                                          </p:val>
                                        </p:tav>
                                        <p:tav tm="100000">
                                          <p:val>
                                            <p:strVal val="#ppt_x"/>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159"/>
                                        </p:tgtEl>
                                        <p:attrNameLst>
                                          <p:attrName>style.visibility</p:attrName>
                                        </p:attrNameLst>
                                      </p:cBhvr>
                                      <p:to>
                                        <p:strVal val="visible"/>
                                      </p:to>
                                    </p:set>
                                    <p:anim calcmode="lin" valueType="num">
                                      <p:cBhvr additive="base">
                                        <p:cTn id="21" dur="500"/>
                                        <p:tgtEl>
                                          <p:spTgt spid="159"/>
                                        </p:tgtEl>
                                        <p:attrNameLst>
                                          <p:attrName>ppt_x</p:attrName>
                                        </p:attrNameLst>
                                      </p:cBhvr>
                                      <p:tavLst>
                                        <p:tav tm="0">
                                          <p:val>
                                            <p:strVal val="#ppt_x-1"/>
                                          </p:val>
                                        </p:tav>
                                        <p:tav tm="100000">
                                          <p:val>
                                            <p:strVal val="#ppt_x"/>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61"/>
                                        </p:tgtEl>
                                        <p:attrNameLst>
                                          <p:attrName>style.visibility</p:attrName>
                                        </p:attrNameLst>
                                      </p:cBhvr>
                                      <p:to>
                                        <p:strVal val="visible"/>
                                      </p:to>
                                    </p:set>
                                    <p:anim calcmode="lin" valueType="num">
                                      <p:cBhvr additive="base">
                                        <p:cTn id="26" dur="500" fill="hold"/>
                                        <p:tgtEl>
                                          <p:spTgt spid="161"/>
                                        </p:tgtEl>
                                        <p:attrNameLst>
                                          <p:attrName>ppt_x</p:attrName>
                                        </p:attrNameLst>
                                      </p:cBhvr>
                                      <p:tavLst>
                                        <p:tav tm="0">
                                          <p:val>
                                            <p:strVal val="#ppt_x"/>
                                          </p:val>
                                        </p:tav>
                                        <p:tav tm="100000">
                                          <p:val>
                                            <p:strVal val="#ppt_x"/>
                                          </p:val>
                                        </p:tav>
                                      </p:tavLst>
                                    </p:anim>
                                    <p:anim calcmode="lin" valueType="num">
                                      <p:cBhvr additive="base">
                                        <p:cTn id="27" dur="500" fill="hold"/>
                                        <p:tgtEl>
                                          <p:spTgt spid="1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title"/>
          </p:nvPr>
        </p:nvSpPr>
        <p:spPr>
          <a:xfrm>
            <a:off x="0" y="620689"/>
            <a:ext cx="9144000" cy="936103"/>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2"/>
              </a:buClr>
              <a:buSzPct val="25000"/>
              <a:buFont typeface="Trebuchet MS"/>
              <a:buNone/>
            </a:pPr>
            <a:r>
              <a:rPr lang="es-ES" sz="4000" b="0" i="0" u="none" strike="noStrike" cap="none" baseline="0">
                <a:solidFill>
                  <a:schemeClr val="dk2"/>
                </a:solidFill>
                <a:latin typeface="Trebuchet MS"/>
                <a:ea typeface="Trebuchet MS"/>
                <a:cs typeface="Trebuchet MS"/>
                <a:sym typeface="Trebuchet MS"/>
              </a:rPr>
              <a:t>FRESCURA DEL PESCADO</a:t>
            </a:r>
          </a:p>
        </p:txBody>
      </p:sp>
      <p:pic>
        <p:nvPicPr>
          <p:cNvPr id="167" name="Shape 167"/>
          <p:cNvPicPr preferRelativeResize="0"/>
          <p:nvPr/>
        </p:nvPicPr>
        <p:blipFill rotWithShape="1">
          <a:blip r:embed="rId3">
            <a:alphaModFix/>
          </a:blip>
          <a:srcRect/>
          <a:stretch/>
        </p:blipFill>
        <p:spPr>
          <a:xfrm>
            <a:off x="7020271" y="5157192"/>
            <a:ext cx="1907703" cy="1484784"/>
          </a:xfrm>
          <a:prstGeom prst="rect">
            <a:avLst/>
          </a:prstGeom>
          <a:noFill/>
          <a:ln w="15875" cap="flat">
            <a:solidFill>
              <a:srgbClr val="FA862D"/>
            </a:solidFill>
            <a:prstDash val="solid"/>
            <a:round/>
            <a:headEnd type="none" w="med" len="med"/>
            <a:tailEnd type="none" w="med" len="med"/>
          </a:ln>
        </p:spPr>
      </p:pic>
      <p:pic>
        <p:nvPicPr>
          <p:cNvPr id="168" name="Shape 168"/>
          <p:cNvPicPr preferRelativeResize="0"/>
          <p:nvPr/>
        </p:nvPicPr>
        <p:blipFill rotWithShape="1">
          <a:blip r:embed="rId4">
            <a:alphaModFix/>
          </a:blip>
          <a:srcRect/>
          <a:stretch/>
        </p:blipFill>
        <p:spPr>
          <a:xfrm>
            <a:off x="467543" y="1916832"/>
            <a:ext cx="719999" cy="719999"/>
          </a:xfrm>
          <a:prstGeom prst="rect">
            <a:avLst/>
          </a:prstGeom>
          <a:noFill/>
          <a:ln>
            <a:noFill/>
          </a:ln>
        </p:spPr>
      </p:pic>
      <p:pic>
        <p:nvPicPr>
          <p:cNvPr id="169" name="Shape 169"/>
          <p:cNvPicPr preferRelativeResize="0"/>
          <p:nvPr/>
        </p:nvPicPr>
        <p:blipFill rotWithShape="1">
          <a:blip r:embed="rId4">
            <a:alphaModFix/>
          </a:blip>
          <a:srcRect/>
          <a:stretch/>
        </p:blipFill>
        <p:spPr>
          <a:xfrm>
            <a:off x="539552" y="3717112"/>
            <a:ext cx="719999" cy="719999"/>
          </a:xfrm>
          <a:prstGeom prst="rect">
            <a:avLst/>
          </a:prstGeom>
          <a:noFill/>
          <a:ln>
            <a:noFill/>
          </a:ln>
        </p:spPr>
      </p:pic>
      <p:sp>
        <p:nvSpPr>
          <p:cNvPr id="170" name="Shape 170"/>
          <p:cNvSpPr txBox="1"/>
          <p:nvPr/>
        </p:nvSpPr>
        <p:spPr>
          <a:xfrm>
            <a:off x="1187624" y="1916832"/>
            <a:ext cx="2592287" cy="646331"/>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accent5"/>
              </a:buClr>
              <a:buSzPct val="25000"/>
              <a:buFont typeface="Arial"/>
              <a:buNone/>
            </a:pPr>
            <a:r>
              <a:rPr lang="es-ES" sz="1800" b="1" i="0" u="none" strike="noStrike" cap="none" baseline="0">
                <a:solidFill>
                  <a:schemeClr val="accent5"/>
                </a:solidFill>
                <a:latin typeface="Arial"/>
                <a:ea typeface="Arial"/>
                <a:cs typeface="Arial"/>
                <a:sym typeface="Arial"/>
              </a:rPr>
              <a:t>CARACTERISTICAS</a:t>
            </a:r>
          </a:p>
          <a:p>
            <a:pPr marL="0" marR="0" lvl="0" indent="0" algn="l" rtl="0">
              <a:lnSpc>
                <a:spcPct val="100000"/>
              </a:lnSpc>
              <a:spcBef>
                <a:spcPts val="0"/>
              </a:spcBef>
              <a:spcAft>
                <a:spcPts val="0"/>
              </a:spcAft>
              <a:buClr>
                <a:schemeClr val="accent5"/>
              </a:buClr>
              <a:buSzPct val="25000"/>
              <a:buFont typeface="Arial"/>
              <a:buNone/>
            </a:pPr>
            <a:r>
              <a:rPr lang="es-ES" sz="1800" b="1" i="0" u="none" strike="noStrike" cap="none" baseline="0">
                <a:solidFill>
                  <a:schemeClr val="accent5"/>
                </a:solidFill>
                <a:latin typeface="Arial"/>
                <a:ea typeface="Arial"/>
                <a:cs typeface="Arial"/>
                <a:sym typeface="Arial"/>
              </a:rPr>
              <a:t>ORGANOLEPTICAS</a:t>
            </a:r>
          </a:p>
        </p:txBody>
      </p:sp>
      <p:sp>
        <p:nvSpPr>
          <p:cNvPr id="171" name="Shape 171"/>
          <p:cNvSpPr txBox="1"/>
          <p:nvPr/>
        </p:nvSpPr>
        <p:spPr>
          <a:xfrm>
            <a:off x="1259632" y="3717032"/>
            <a:ext cx="3312367" cy="646331"/>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accent5"/>
              </a:buClr>
              <a:buSzPct val="25000"/>
              <a:buFont typeface="Arial"/>
              <a:buNone/>
            </a:pPr>
            <a:r>
              <a:rPr lang="es-ES" sz="1800" b="1" i="0" u="none" strike="noStrike" cap="none" baseline="0">
                <a:solidFill>
                  <a:schemeClr val="accent5"/>
                </a:solidFill>
                <a:latin typeface="Arial"/>
                <a:ea typeface="Arial"/>
                <a:cs typeface="Arial"/>
                <a:sym typeface="Arial"/>
              </a:rPr>
              <a:t>CARACTERISTICAS BIOQUIMICAS</a:t>
            </a:r>
          </a:p>
        </p:txBody>
      </p:sp>
      <p:pic>
        <p:nvPicPr>
          <p:cNvPr id="172" name="Shape 172"/>
          <p:cNvPicPr preferRelativeResize="0"/>
          <p:nvPr/>
        </p:nvPicPr>
        <p:blipFill rotWithShape="1">
          <a:blip r:embed="rId5">
            <a:alphaModFix/>
          </a:blip>
          <a:srcRect/>
          <a:stretch/>
        </p:blipFill>
        <p:spPr>
          <a:xfrm>
            <a:off x="5868144" y="1700808"/>
            <a:ext cx="1439999" cy="862942"/>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a:spLocks noGrp="1"/>
          </p:cNvSpPr>
          <p:nvPr>
            <p:ph type="title"/>
          </p:nvPr>
        </p:nvSpPr>
        <p:spPr>
          <a:xfrm>
            <a:off x="0" y="836712"/>
            <a:ext cx="5004047" cy="360040"/>
          </a:xfrm>
          <a:prstGeom prst="rect">
            <a:avLst/>
          </a:prstGeom>
          <a:solidFill>
            <a:schemeClr val="dk2"/>
          </a:solid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lt1"/>
              </a:buClr>
              <a:buSzPct val="25000"/>
              <a:buFont typeface="Calibri"/>
              <a:buNone/>
            </a:pPr>
            <a:r>
              <a:rPr lang="es-ES" sz="2500" b="1" i="0" u="none" strike="noStrike" cap="none" baseline="0">
                <a:solidFill>
                  <a:schemeClr val="lt1"/>
                </a:solidFill>
                <a:latin typeface="Calibri"/>
                <a:ea typeface="Calibri"/>
                <a:cs typeface="Calibri"/>
                <a:sym typeface="Calibri"/>
              </a:rPr>
              <a:t>HIPOTESIS</a:t>
            </a:r>
          </a:p>
        </p:txBody>
      </p:sp>
      <p:sp>
        <p:nvSpPr>
          <p:cNvPr id="178" name="Shape 178"/>
          <p:cNvSpPr txBox="1"/>
          <p:nvPr/>
        </p:nvSpPr>
        <p:spPr>
          <a:xfrm>
            <a:off x="0" y="1149712"/>
            <a:ext cx="8417944" cy="1938991"/>
          </a:xfrm>
          <a:prstGeom prst="rect">
            <a:avLst/>
          </a:prstGeom>
          <a:solidFill>
            <a:schemeClr val="accent2"/>
          </a:solidFill>
          <a:ln w="12700" cap="flat">
            <a:solidFill>
              <a:schemeClr val="lt1"/>
            </a:solid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Calibri"/>
              <a:buNone/>
            </a:pPr>
            <a:r>
              <a:rPr lang="es-ES" sz="2400" b="1" i="0" u="none" strike="noStrike" cap="none" baseline="0">
                <a:solidFill>
                  <a:schemeClr val="lt1"/>
                </a:solidFill>
                <a:latin typeface="Calibri"/>
                <a:ea typeface="Calibri"/>
                <a:cs typeface="Calibri"/>
                <a:sym typeface="Calibri"/>
              </a:rPr>
              <a:t>La carne de salmón conservado en envases de metal,</a:t>
            </a:r>
          </a:p>
          <a:p>
            <a:pPr marL="0" marR="0" lvl="0" indent="0" algn="l" rtl="0">
              <a:lnSpc>
                <a:spcPct val="100000"/>
              </a:lnSpc>
              <a:spcBef>
                <a:spcPts val="0"/>
              </a:spcBef>
              <a:spcAft>
                <a:spcPts val="0"/>
              </a:spcAft>
              <a:buClr>
                <a:schemeClr val="lt1"/>
              </a:buClr>
              <a:buSzPct val="25000"/>
              <a:buFont typeface="Calibri"/>
              <a:buNone/>
            </a:pPr>
            <a:r>
              <a:rPr lang="es-ES" sz="2400" b="1" i="0" u="none" strike="noStrike" cap="none" baseline="0">
                <a:solidFill>
                  <a:schemeClr val="lt1"/>
                </a:solidFill>
                <a:latin typeface="Calibri"/>
                <a:ea typeface="Calibri"/>
                <a:cs typeface="Calibri"/>
                <a:sym typeface="Calibri"/>
              </a:rPr>
              <a:t>Protegidos con polímeros se adhiere a la pared interna</a:t>
            </a:r>
          </a:p>
          <a:p>
            <a:pPr marL="0" marR="0" lvl="0" indent="0" algn="l" rtl="0">
              <a:lnSpc>
                <a:spcPct val="100000"/>
              </a:lnSpc>
              <a:spcBef>
                <a:spcPts val="0"/>
              </a:spcBef>
              <a:spcAft>
                <a:spcPts val="0"/>
              </a:spcAft>
              <a:buClr>
                <a:schemeClr val="lt1"/>
              </a:buClr>
              <a:buSzPct val="25000"/>
              <a:buFont typeface="Calibri"/>
              <a:buNone/>
            </a:pPr>
            <a:r>
              <a:rPr lang="es-ES" sz="2400" b="1" i="0" u="none" strike="noStrike" cap="none" baseline="0">
                <a:solidFill>
                  <a:schemeClr val="lt1"/>
                </a:solidFill>
                <a:latin typeface="Calibri"/>
                <a:ea typeface="Calibri"/>
                <a:cs typeface="Calibri"/>
                <a:sym typeface="Calibri"/>
              </a:rPr>
              <a:t>de la lata, generando cambios estructurales en los polimeros </a:t>
            </a:r>
          </a:p>
          <a:p>
            <a:pPr marL="0" marR="0" lvl="0" indent="0" algn="l" rtl="0">
              <a:lnSpc>
                <a:spcPct val="100000"/>
              </a:lnSpc>
              <a:spcBef>
                <a:spcPts val="0"/>
              </a:spcBef>
              <a:spcAft>
                <a:spcPts val="0"/>
              </a:spcAft>
              <a:buClr>
                <a:schemeClr val="lt1"/>
              </a:buClr>
              <a:buSzPct val="25000"/>
              <a:buFont typeface="Calibri"/>
              <a:buNone/>
            </a:pPr>
            <a:r>
              <a:rPr lang="es-ES" sz="2400" b="1" i="0" u="none" strike="noStrike" cap="none" baseline="0">
                <a:solidFill>
                  <a:schemeClr val="lt1"/>
                </a:solidFill>
                <a:latin typeface="Calibri"/>
                <a:ea typeface="Calibri"/>
                <a:cs typeface="Calibri"/>
                <a:sym typeface="Calibri"/>
              </a:rPr>
              <a:t>por efecto de las condiciones de alimentación (nutrición</a:t>
            </a:r>
          </a:p>
          <a:p>
            <a:pPr marL="0" marR="0" lvl="0" indent="0" algn="l" rtl="0">
              <a:lnSpc>
                <a:spcPct val="100000"/>
              </a:lnSpc>
              <a:spcBef>
                <a:spcPts val="0"/>
              </a:spcBef>
              <a:spcAft>
                <a:spcPts val="0"/>
              </a:spcAft>
              <a:buClr>
                <a:schemeClr val="lt1"/>
              </a:buClr>
              <a:buSzPct val="25000"/>
              <a:buFont typeface="Calibri"/>
              <a:buNone/>
            </a:pPr>
            <a:r>
              <a:rPr lang="es-ES" sz="2400" b="1" i="0" u="none" strike="noStrike" cap="none" baseline="0">
                <a:solidFill>
                  <a:schemeClr val="lt1"/>
                </a:solidFill>
                <a:latin typeface="Calibri"/>
                <a:ea typeface="Calibri"/>
                <a:cs typeface="Calibri"/>
                <a:sym typeface="Calibri"/>
              </a:rPr>
              <a:t> y control de enfermedades) y tratamientos del salmón cultivado</a:t>
            </a:r>
          </a:p>
        </p:txBody>
      </p:sp>
      <p:sp>
        <p:nvSpPr>
          <p:cNvPr id="179" name="Shape 179"/>
          <p:cNvSpPr txBox="1"/>
          <p:nvPr/>
        </p:nvSpPr>
        <p:spPr>
          <a:xfrm>
            <a:off x="0" y="3645023"/>
            <a:ext cx="5004047" cy="360040"/>
          </a:xfrm>
          <a:prstGeom prst="rect">
            <a:avLst/>
          </a:prstGeom>
          <a:solidFill>
            <a:schemeClr val="dk2"/>
          </a:solid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lt1"/>
              </a:buClr>
              <a:buSzPct val="25000"/>
              <a:buFont typeface="Calibri"/>
              <a:buNone/>
            </a:pPr>
            <a:r>
              <a:rPr lang="es-ES" sz="2500" b="1" i="0" u="none" strike="noStrike" cap="none" baseline="0">
                <a:solidFill>
                  <a:schemeClr val="lt1"/>
                </a:solidFill>
                <a:latin typeface="Calibri"/>
                <a:ea typeface="Calibri"/>
                <a:cs typeface="Calibri"/>
                <a:sym typeface="Calibri"/>
              </a:rPr>
              <a:t>OBJETIVO PRINCIPAL</a:t>
            </a:r>
          </a:p>
        </p:txBody>
      </p:sp>
      <p:sp>
        <p:nvSpPr>
          <p:cNvPr id="180" name="Shape 180"/>
          <p:cNvSpPr txBox="1"/>
          <p:nvPr/>
        </p:nvSpPr>
        <p:spPr>
          <a:xfrm>
            <a:off x="0" y="4028871"/>
            <a:ext cx="8532440" cy="1200329"/>
          </a:xfrm>
          <a:prstGeom prst="rect">
            <a:avLst/>
          </a:prstGeom>
          <a:solidFill>
            <a:schemeClr val="accent2"/>
          </a:solidFill>
          <a:ln w="12700" cap="flat">
            <a:solidFill>
              <a:schemeClr val="lt1"/>
            </a:solidFill>
            <a:prstDash val="solid"/>
            <a:round/>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Calibri"/>
              <a:buNone/>
            </a:pPr>
            <a:r>
              <a:rPr lang="es-ES" sz="2400" b="1" i="0" u="none" strike="noStrike" cap="none" baseline="0">
                <a:solidFill>
                  <a:schemeClr val="lt1"/>
                </a:solidFill>
                <a:latin typeface="Calibri"/>
                <a:ea typeface="Calibri"/>
                <a:cs typeface="Calibri"/>
                <a:sym typeface="Calibri"/>
              </a:rPr>
              <a:t>Determinar el efecto de la adherencia de porciones de carne de salmón a las paredes de recipientes de metal  recubiertos de PET y correlacionarlo  con el grado de frescura del salmón enlatado.</a:t>
            </a: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title"/>
          </p:nvPr>
        </p:nvSpPr>
        <p:spPr>
          <a:xfrm>
            <a:off x="0" y="476672"/>
            <a:ext cx="9144000" cy="72008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2"/>
              </a:buClr>
              <a:buSzPct val="25000"/>
              <a:buFont typeface="Trebuchet MS"/>
              <a:buNone/>
            </a:pPr>
            <a:r>
              <a:rPr lang="es-ES" sz="4000" b="0" i="0" u="none" strike="noStrike" cap="none" baseline="0">
                <a:solidFill>
                  <a:schemeClr val="dk2"/>
                </a:solidFill>
                <a:latin typeface="Trebuchet MS"/>
                <a:ea typeface="Trebuchet MS"/>
                <a:cs typeface="Trebuchet MS"/>
                <a:sym typeface="Trebuchet MS"/>
              </a:rPr>
              <a:t>OBJETIVOS ESPECÍFICOS</a:t>
            </a:r>
          </a:p>
        </p:txBody>
      </p:sp>
      <p:sp>
        <p:nvSpPr>
          <p:cNvPr id="186" name="Shape 186"/>
          <p:cNvSpPr/>
          <p:nvPr/>
        </p:nvSpPr>
        <p:spPr>
          <a:xfrm>
            <a:off x="467543" y="1628800"/>
            <a:ext cx="1728191" cy="3456382"/>
          </a:xfrm>
          <a:prstGeom prst="rect">
            <a:avLst/>
          </a:prstGeom>
          <a:solidFill>
            <a:schemeClr val="accent2"/>
          </a:solidFill>
          <a:ln w="38100" cap="flat">
            <a:solidFill>
              <a:schemeClr val="lt1"/>
            </a:solidFill>
            <a:prstDash val="solid"/>
            <a:round/>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Clr>
                <a:schemeClr val="lt1"/>
              </a:buClr>
              <a:buSzPct val="25000"/>
              <a:buFont typeface="Calibri"/>
              <a:buNone/>
            </a:pPr>
            <a:r>
              <a:rPr lang="es-ES" sz="1800" b="1" i="0" u="none" strike="noStrike" cap="none" baseline="0">
                <a:solidFill>
                  <a:schemeClr val="lt1"/>
                </a:solidFill>
                <a:latin typeface="Calibri"/>
                <a:ea typeface="Calibri"/>
                <a:cs typeface="Calibri"/>
                <a:sym typeface="Calibri"/>
              </a:rPr>
              <a:t>Determinación del grado de frescura de salmón enlatado y su correlación con la adhesión del salmón a las películas de PET de los envases</a:t>
            </a:r>
          </a:p>
        </p:txBody>
      </p:sp>
      <p:sp>
        <p:nvSpPr>
          <p:cNvPr id="187" name="Shape 187"/>
          <p:cNvSpPr/>
          <p:nvPr/>
        </p:nvSpPr>
        <p:spPr>
          <a:xfrm>
            <a:off x="2483958" y="1989224"/>
            <a:ext cx="1727999" cy="3455999"/>
          </a:xfrm>
          <a:prstGeom prst="rect">
            <a:avLst/>
          </a:prstGeom>
          <a:solidFill>
            <a:schemeClr val="accent2"/>
          </a:solidFill>
          <a:ln w="38100" cap="flat">
            <a:solidFill>
              <a:schemeClr val="lt1"/>
            </a:solidFill>
            <a:prstDash val="solid"/>
            <a:round/>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Clr>
                <a:schemeClr val="lt1"/>
              </a:buClr>
              <a:buSzPct val="25000"/>
              <a:buFont typeface="Calibri"/>
              <a:buNone/>
            </a:pPr>
            <a:r>
              <a:rPr lang="es-ES" sz="1800" b="1" i="0" u="none" strike="noStrike" cap="none" baseline="0">
                <a:solidFill>
                  <a:schemeClr val="lt1"/>
                </a:solidFill>
                <a:latin typeface="Calibri"/>
                <a:ea typeface="Calibri"/>
                <a:cs typeface="Calibri"/>
                <a:sym typeface="Calibri"/>
              </a:rPr>
              <a:t>Determinación de los tipos de enlaces químicos entre el salmón y las películas de PET de las latas</a:t>
            </a:r>
          </a:p>
        </p:txBody>
      </p:sp>
      <p:sp>
        <p:nvSpPr>
          <p:cNvPr id="188" name="Shape 188"/>
          <p:cNvSpPr/>
          <p:nvPr/>
        </p:nvSpPr>
        <p:spPr>
          <a:xfrm>
            <a:off x="4500182" y="2349264"/>
            <a:ext cx="1727999" cy="3455999"/>
          </a:xfrm>
          <a:prstGeom prst="rect">
            <a:avLst/>
          </a:prstGeom>
          <a:solidFill>
            <a:schemeClr val="accent2"/>
          </a:solidFill>
          <a:ln w="38100" cap="flat">
            <a:solidFill>
              <a:schemeClr val="lt1"/>
            </a:solidFill>
            <a:prstDash val="solid"/>
            <a:round/>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Clr>
                <a:schemeClr val="lt1"/>
              </a:buClr>
              <a:buSzPct val="25000"/>
              <a:buFont typeface="Calibri"/>
              <a:buNone/>
            </a:pPr>
            <a:r>
              <a:rPr lang="es-ES" sz="1800" b="1" i="0" u="none" strike="noStrike" cap="none" baseline="0">
                <a:solidFill>
                  <a:schemeClr val="lt1"/>
                </a:solidFill>
                <a:latin typeface="Calibri"/>
                <a:ea typeface="Calibri"/>
                <a:cs typeface="Calibri"/>
                <a:sym typeface="Calibri"/>
              </a:rPr>
              <a:t>Determinación de la adhesión del salmón a las películas de PET de los envases para evaluar cambios morfológicos y químicos en las multicapas.</a:t>
            </a:r>
          </a:p>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sp>
        <p:nvSpPr>
          <p:cNvPr id="189" name="Shape 189"/>
          <p:cNvSpPr/>
          <p:nvPr/>
        </p:nvSpPr>
        <p:spPr>
          <a:xfrm>
            <a:off x="6516407" y="2709302"/>
            <a:ext cx="1727999" cy="3455999"/>
          </a:xfrm>
          <a:prstGeom prst="rect">
            <a:avLst/>
          </a:prstGeom>
          <a:solidFill>
            <a:schemeClr val="accent2"/>
          </a:solidFill>
          <a:ln w="38100" cap="flat">
            <a:solidFill>
              <a:schemeClr val="lt1"/>
            </a:solidFill>
            <a:prstDash val="solid"/>
            <a:round/>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Clr>
                <a:schemeClr val="lt1"/>
              </a:buClr>
              <a:buSzPct val="25000"/>
              <a:buFont typeface="Calibri"/>
              <a:buNone/>
            </a:pPr>
            <a:r>
              <a:rPr lang="es-ES" sz="1800" b="1" i="0" u="none" strike="noStrike" cap="none" baseline="0">
                <a:solidFill>
                  <a:schemeClr val="lt1"/>
                </a:solidFill>
                <a:latin typeface="Calibri"/>
                <a:ea typeface="Calibri"/>
                <a:cs typeface="Calibri"/>
                <a:sym typeface="Calibri"/>
              </a:rPr>
              <a:t>Caracterización de la degradación de las multicapas de metal-polímeros por microscopia electrónica de barrido, y espectrometría RAMAN.</a:t>
            </a:r>
          </a:p>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Georgia"/>
              <a:ea typeface="Georgia"/>
              <a:cs typeface="Georgia"/>
              <a:sym typeface="Georgia"/>
            </a:endParaRPr>
          </a:p>
        </p:txBody>
      </p:sp>
      <p:pic>
        <p:nvPicPr>
          <p:cNvPr id="190" name="Shape 190"/>
          <p:cNvPicPr preferRelativeResize="0"/>
          <p:nvPr/>
        </p:nvPicPr>
        <p:blipFill rotWithShape="1">
          <a:blip r:embed="rId3">
            <a:alphaModFix/>
          </a:blip>
          <a:srcRect/>
          <a:stretch/>
        </p:blipFill>
        <p:spPr>
          <a:xfrm>
            <a:off x="755575" y="4941167"/>
            <a:ext cx="1268071" cy="1050800"/>
          </a:xfrm>
          <a:prstGeom prst="rect">
            <a:avLst/>
          </a:prstGeom>
          <a:noFill/>
          <a:ln>
            <a:noFill/>
          </a:ln>
        </p:spPr>
      </p:pic>
      <p:pic>
        <p:nvPicPr>
          <p:cNvPr id="191" name="Shape 191"/>
          <p:cNvPicPr preferRelativeResize="0"/>
          <p:nvPr/>
        </p:nvPicPr>
        <p:blipFill rotWithShape="1">
          <a:blip r:embed="rId4">
            <a:alphaModFix/>
          </a:blip>
          <a:srcRect/>
          <a:stretch/>
        </p:blipFill>
        <p:spPr>
          <a:xfrm>
            <a:off x="2699791" y="5229200"/>
            <a:ext cx="1333479" cy="1080119"/>
          </a:xfrm>
          <a:prstGeom prst="rect">
            <a:avLst/>
          </a:prstGeom>
          <a:noFill/>
          <a:ln>
            <a:noFill/>
          </a:ln>
        </p:spPr>
      </p:pic>
      <p:pic>
        <p:nvPicPr>
          <p:cNvPr id="192" name="Shape 192"/>
          <p:cNvPicPr preferRelativeResize="0"/>
          <p:nvPr/>
        </p:nvPicPr>
        <p:blipFill rotWithShape="1">
          <a:blip r:embed="rId5">
            <a:alphaModFix/>
          </a:blip>
          <a:srcRect/>
          <a:stretch/>
        </p:blipFill>
        <p:spPr>
          <a:xfrm>
            <a:off x="4788023" y="5445223"/>
            <a:ext cx="1226169" cy="1224135"/>
          </a:xfrm>
          <a:prstGeom prst="rect">
            <a:avLst/>
          </a:prstGeom>
          <a:noFill/>
          <a:ln>
            <a:noFill/>
          </a:ln>
        </p:spPr>
      </p:pic>
      <p:sp>
        <p:nvSpPr>
          <p:cNvPr id="193" name="Shape 193"/>
          <p:cNvSpPr/>
          <p:nvPr/>
        </p:nvSpPr>
        <p:spPr>
          <a:xfrm>
            <a:off x="6300192" y="5940000"/>
            <a:ext cx="1223999" cy="917999"/>
          </a:xfrm>
          <a:prstGeom prst="rect">
            <a:avLst/>
          </a:prstGeom>
          <a:noFill/>
          <a:ln>
            <a:noFill/>
          </a:ln>
        </p:spPr>
        <p:txBody>
          <a:bodyPr lIns="91425" tIns="91425" rIns="91425" bIns="91425" anchor="ctr" anchorCtr="0">
            <a:noAutofit/>
          </a:bodyPr>
          <a:lstStyle/>
          <a:p>
            <a:pPr>
              <a:spcBef>
                <a:spcPts val="0"/>
              </a:spcBef>
              <a:buNone/>
            </a:pPr>
            <a:endParaRPr/>
          </a:p>
        </p:txBody>
      </p:sp>
      <p:pic>
        <p:nvPicPr>
          <p:cNvPr id="194" name="Shape 194"/>
          <p:cNvPicPr preferRelativeResize="0"/>
          <p:nvPr/>
        </p:nvPicPr>
        <p:blipFill rotWithShape="1">
          <a:blip r:embed="rId6">
            <a:alphaModFix/>
          </a:blip>
          <a:srcRect l="9843" t="13122" b="8748"/>
          <a:stretch/>
        </p:blipFill>
        <p:spPr>
          <a:xfrm>
            <a:off x="7596335" y="5949280"/>
            <a:ext cx="1325244" cy="792087"/>
          </a:xfrm>
          <a:prstGeom prst="rect">
            <a:avLst/>
          </a:prstGeom>
          <a:noFill/>
          <a:ln>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0"/>
                                        </p:tgtEl>
                                        <p:attrNameLst>
                                          <p:attrName>style.visibility</p:attrName>
                                        </p:attrNameLst>
                                      </p:cBhvr>
                                      <p:to>
                                        <p:strVal val="visible"/>
                                      </p:to>
                                    </p:set>
                                    <p:anim calcmode="lin" valueType="num">
                                      <p:cBhvr additive="base">
                                        <p:cTn id="7" dur="500"/>
                                        <p:tgtEl>
                                          <p:spTgt spid="190"/>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91"/>
                                        </p:tgtEl>
                                        <p:attrNameLst>
                                          <p:attrName>style.visibility</p:attrName>
                                        </p:attrNameLst>
                                      </p:cBhvr>
                                      <p:to>
                                        <p:strVal val="visible"/>
                                      </p:to>
                                    </p:set>
                                    <p:anim calcmode="lin" valueType="num">
                                      <p:cBhvr additive="base">
                                        <p:cTn id="12" dur="500"/>
                                        <p:tgtEl>
                                          <p:spTgt spid="191"/>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92"/>
                                        </p:tgtEl>
                                        <p:attrNameLst>
                                          <p:attrName>style.visibility</p:attrName>
                                        </p:attrNameLst>
                                      </p:cBhvr>
                                      <p:to>
                                        <p:strVal val="visible"/>
                                      </p:to>
                                    </p:set>
                                    <p:anim calcmode="lin" valueType="num">
                                      <p:cBhvr additive="base">
                                        <p:cTn id="17" dur="500"/>
                                        <p:tgtEl>
                                          <p:spTgt spid="192"/>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93"/>
                                        </p:tgtEl>
                                        <p:attrNameLst>
                                          <p:attrName>style.visibility</p:attrName>
                                        </p:attrNameLst>
                                      </p:cBhvr>
                                      <p:to>
                                        <p:strVal val="visible"/>
                                      </p:to>
                                    </p:set>
                                    <p:anim calcmode="lin" valueType="num">
                                      <p:cBhvr additive="base">
                                        <p:cTn id="22" dur="500"/>
                                        <p:tgtEl>
                                          <p:spTgt spid="193"/>
                                        </p:tgtEl>
                                        <p:attrNameLst>
                                          <p:attrName>ppt_x</p:attrName>
                                        </p:attrNameLst>
                                      </p:cBhvr>
                                      <p:tavLst>
                                        <p:tav tm="0">
                                          <p:val>
                                            <p:strVal val="#ppt_x-1"/>
                                          </p:val>
                                        </p:tav>
                                        <p:tav tm="100000">
                                          <p:val>
                                            <p:strVal val="#ppt_x"/>
                                          </p:val>
                                        </p:tav>
                                      </p:tavLst>
                                    </p:anim>
                                  </p:childTnLst>
                                </p:cTn>
                              </p:par>
                              <p:par>
                                <p:cTn id="23" presetID="2" presetClass="entr" presetSubtype="8" fill="hold" nodeType="withEffect">
                                  <p:stCondLst>
                                    <p:cond delay="0"/>
                                  </p:stCondLst>
                                  <p:childTnLst>
                                    <p:set>
                                      <p:cBhvr>
                                        <p:cTn id="24" dur="1" fill="hold">
                                          <p:stCondLst>
                                            <p:cond delay="0"/>
                                          </p:stCondLst>
                                        </p:cTn>
                                        <p:tgtEl>
                                          <p:spTgt spid="194"/>
                                        </p:tgtEl>
                                        <p:attrNameLst>
                                          <p:attrName>style.visibility</p:attrName>
                                        </p:attrNameLst>
                                      </p:cBhvr>
                                      <p:to>
                                        <p:strVal val="visible"/>
                                      </p:to>
                                    </p:set>
                                    <p:anim calcmode="lin" valueType="num">
                                      <p:cBhvr additive="base">
                                        <p:cTn id="25" dur="500"/>
                                        <p:tgtEl>
                                          <p:spTgt spid="19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Shape 199"/>
          <p:cNvSpPr txBox="1">
            <a:spLocks noGrp="1"/>
          </p:cNvSpPr>
          <p:nvPr>
            <p:ph type="title"/>
          </p:nvPr>
        </p:nvSpPr>
        <p:spPr>
          <a:xfrm>
            <a:off x="0" y="692695"/>
            <a:ext cx="9144000" cy="1069846"/>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2"/>
              </a:buClr>
              <a:buSzPct val="25000"/>
              <a:buFont typeface="Trebuchet MS"/>
              <a:buNone/>
            </a:pPr>
            <a:r>
              <a:rPr lang="es-ES" sz="4000" b="0" i="0" u="none" strike="noStrike" cap="none" baseline="0">
                <a:solidFill>
                  <a:schemeClr val="dk2"/>
                </a:solidFill>
                <a:latin typeface="Trebuchet MS"/>
                <a:ea typeface="Trebuchet MS"/>
                <a:cs typeface="Trebuchet MS"/>
                <a:sym typeface="Trebuchet MS"/>
              </a:rPr>
              <a:t>METODOLOGÍA</a:t>
            </a:r>
          </a:p>
        </p:txBody>
      </p:sp>
      <p:pic>
        <p:nvPicPr>
          <p:cNvPr id="200" name="Shape 200"/>
          <p:cNvPicPr preferRelativeResize="0"/>
          <p:nvPr/>
        </p:nvPicPr>
        <p:blipFill rotWithShape="1">
          <a:blip r:embed="rId3">
            <a:alphaModFix/>
          </a:blip>
          <a:srcRect/>
          <a:stretch/>
        </p:blipFill>
        <p:spPr>
          <a:xfrm>
            <a:off x="1403648" y="1772816"/>
            <a:ext cx="6228183" cy="4829609"/>
          </a:xfrm>
          <a:prstGeom prst="rect">
            <a:avLst/>
          </a:prstGeom>
          <a:noFill/>
          <a:ln>
            <a:noFill/>
          </a:ln>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Shape 206"/>
          <p:cNvSpPr txBox="1">
            <a:spLocks noGrp="1"/>
          </p:cNvSpPr>
          <p:nvPr>
            <p:ph type="title"/>
          </p:nvPr>
        </p:nvSpPr>
        <p:spPr>
          <a:xfrm>
            <a:off x="0" y="620687"/>
            <a:ext cx="9144000" cy="1069846"/>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2"/>
              </a:buClr>
              <a:buSzPct val="25000"/>
              <a:buFont typeface="Trebuchet MS"/>
              <a:buNone/>
            </a:pPr>
            <a:r>
              <a:rPr lang="es-ES" sz="4000" b="0" i="0" u="none" strike="noStrike" cap="none" baseline="0">
                <a:solidFill>
                  <a:schemeClr val="dk2"/>
                </a:solidFill>
                <a:latin typeface="Trebuchet MS"/>
                <a:ea typeface="Trebuchet MS"/>
                <a:cs typeface="Trebuchet MS"/>
                <a:sym typeface="Trebuchet MS"/>
              </a:rPr>
              <a:t>MUESTRAS</a:t>
            </a:r>
          </a:p>
        </p:txBody>
      </p:sp>
      <p:pic>
        <p:nvPicPr>
          <p:cNvPr id="208" name="Shape 208"/>
          <p:cNvPicPr preferRelativeResize="0"/>
          <p:nvPr/>
        </p:nvPicPr>
        <p:blipFill rotWithShape="1">
          <a:blip r:embed="rId3">
            <a:alphaModFix/>
          </a:blip>
          <a:srcRect/>
          <a:stretch/>
        </p:blipFill>
        <p:spPr>
          <a:xfrm>
            <a:off x="4932039" y="5229200"/>
            <a:ext cx="1727388" cy="1296142"/>
          </a:xfrm>
          <a:prstGeom prst="rect">
            <a:avLst/>
          </a:prstGeom>
          <a:noFill/>
          <a:ln w="9525" cap="flat">
            <a:solidFill>
              <a:schemeClr val="accent2"/>
            </a:solidFill>
            <a:prstDash val="solid"/>
            <a:round/>
            <a:headEnd type="none" w="med" len="med"/>
            <a:tailEnd type="none" w="med" len="med"/>
          </a:ln>
        </p:spPr>
      </p:pic>
      <p:sp>
        <p:nvSpPr>
          <p:cNvPr id="210" name="Shape 210"/>
          <p:cNvSpPr/>
          <p:nvPr/>
        </p:nvSpPr>
        <p:spPr>
          <a:xfrm rot="6436903">
            <a:off x="6430511" y="2554811"/>
            <a:ext cx="1674987" cy="696622"/>
          </a:xfrm>
          <a:prstGeom prst="curvedDownArrow">
            <a:avLst>
              <a:gd name="adj1" fmla="val 25000"/>
              <a:gd name="adj2" fmla="val 50000"/>
              <a:gd name="adj3" fmla="val 60315"/>
            </a:avLst>
          </a:prstGeom>
          <a:solidFill>
            <a:srgbClr val="FFFF00"/>
          </a:solidFill>
          <a:ln w="1905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dk1"/>
              </a:solidFill>
              <a:latin typeface="Georgia"/>
              <a:ea typeface="Georgia"/>
              <a:cs typeface="Georgia"/>
              <a:sym typeface="Georgia"/>
            </a:endParaRPr>
          </a:p>
        </p:txBody>
      </p:sp>
      <p:sp>
        <p:nvSpPr>
          <p:cNvPr id="211" name="Shape 211"/>
          <p:cNvSpPr/>
          <p:nvPr/>
        </p:nvSpPr>
        <p:spPr>
          <a:xfrm rot="6436903">
            <a:off x="6404118" y="4847942"/>
            <a:ext cx="1674987" cy="696622"/>
          </a:xfrm>
          <a:prstGeom prst="curvedDownArrow">
            <a:avLst>
              <a:gd name="adj1" fmla="val 25000"/>
              <a:gd name="adj2" fmla="val 50000"/>
              <a:gd name="adj3" fmla="val 60315"/>
            </a:avLst>
          </a:prstGeom>
          <a:solidFill>
            <a:srgbClr val="FFFF00"/>
          </a:solidFill>
          <a:ln w="1905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dk1"/>
              </a:solidFill>
              <a:latin typeface="Georgia"/>
              <a:ea typeface="Georgia"/>
              <a:cs typeface="Georgia"/>
              <a:sym typeface="Georgia"/>
            </a:endParaRPr>
          </a:p>
        </p:txBody>
      </p:sp>
      <p:sp>
        <p:nvSpPr>
          <p:cNvPr id="212" name="Shape 212"/>
          <p:cNvSpPr txBox="1"/>
          <p:nvPr/>
        </p:nvSpPr>
        <p:spPr>
          <a:xfrm>
            <a:off x="323528" y="4653135"/>
            <a:ext cx="2656304" cy="1477328"/>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accent3"/>
              </a:buClr>
              <a:buSzPct val="25000"/>
              <a:buFont typeface="Calibri"/>
              <a:buNone/>
            </a:pPr>
            <a:r>
              <a:rPr lang="es-ES" sz="1800" b="1" i="0" u="none" strike="noStrike" cap="none" baseline="0">
                <a:solidFill>
                  <a:schemeClr val="accent3"/>
                </a:solidFill>
                <a:latin typeface="Calibri"/>
                <a:ea typeface="Calibri"/>
                <a:cs typeface="Calibri"/>
                <a:sym typeface="Calibri"/>
              </a:rPr>
              <a:t>-30 MUESTRAS</a:t>
            </a:r>
          </a:p>
          <a:p>
            <a:pPr marL="0" marR="0" lvl="0" indent="0" algn="l" rtl="0">
              <a:lnSpc>
                <a:spcPct val="100000"/>
              </a:lnSpc>
              <a:spcBef>
                <a:spcPts val="0"/>
              </a:spcBef>
              <a:spcAft>
                <a:spcPts val="0"/>
              </a:spcAft>
              <a:buClr>
                <a:schemeClr val="accent3"/>
              </a:buClr>
              <a:buSzPct val="25000"/>
              <a:buFont typeface="Calibri"/>
              <a:buNone/>
            </a:pPr>
            <a:r>
              <a:rPr lang="es-ES" sz="1800" b="1" i="1" u="none" strike="noStrike" cap="none" baseline="0">
                <a:solidFill>
                  <a:schemeClr val="accent3"/>
                </a:solidFill>
                <a:latin typeface="Calibri"/>
                <a:ea typeface="Calibri"/>
                <a:cs typeface="Calibri"/>
                <a:sym typeface="Calibri"/>
              </a:rPr>
              <a:t>-Esterilización 121°C  x 40 </a:t>
            </a:r>
          </a:p>
          <a:p>
            <a:pPr marL="0" marR="0" lvl="0" indent="0" algn="l" rtl="0">
              <a:lnSpc>
                <a:spcPct val="100000"/>
              </a:lnSpc>
              <a:spcBef>
                <a:spcPts val="0"/>
              </a:spcBef>
              <a:spcAft>
                <a:spcPts val="0"/>
              </a:spcAft>
              <a:buClr>
                <a:schemeClr val="accent3"/>
              </a:buClr>
              <a:buSzPct val="25000"/>
              <a:buFont typeface="Calibri"/>
              <a:buNone/>
            </a:pPr>
            <a:r>
              <a:rPr lang="es-ES" sz="1800" b="1" i="1" u="none" strike="noStrike" cap="none" baseline="0">
                <a:solidFill>
                  <a:schemeClr val="accent3"/>
                </a:solidFill>
                <a:latin typeface="Calibri"/>
                <a:ea typeface="Calibri"/>
                <a:cs typeface="Calibri"/>
                <a:sym typeface="Calibri"/>
              </a:rPr>
              <a:t>- Salmuera al 2.7%</a:t>
            </a:r>
          </a:p>
          <a:p>
            <a:pPr marL="0" marR="0" lvl="0" indent="0" algn="l" rtl="0">
              <a:lnSpc>
                <a:spcPct val="100000"/>
              </a:lnSpc>
              <a:spcBef>
                <a:spcPts val="0"/>
              </a:spcBef>
              <a:spcAft>
                <a:spcPts val="0"/>
              </a:spcAft>
              <a:buClr>
                <a:schemeClr val="dk1"/>
              </a:buClr>
              <a:buSzPct val="25000"/>
              <a:buFont typeface="Georgia"/>
              <a:buNone/>
            </a:pPr>
            <a:r>
              <a:rPr lang="es-ES" sz="1800" b="0" i="0" u="none" strike="noStrike" cap="none" baseline="0">
                <a:solidFill>
                  <a:schemeClr val="dk1"/>
                </a:solidFill>
                <a:latin typeface="Georgia"/>
                <a:ea typeface="Georgia"/>
                <a:cs typeface="Georgia"/>
                <a:sym typeface="Georgia"/>
              </a:rPr>
              <a:t/>
            </a:r>
            <a:br>
              <a:rPr lang="es-ES" sz="1800" b="0" i="0" u="none" strike="noStrike" cap="none" baseline="0">
                <a:solidFill>
                  <a:schemeClr val="dk1"/>
                </a:solidFill>
                <a:latin typeface="Georgia"/>
                <a:ea typeface="Georgia"/>
                <a:cs typeface="Georgia"/>
                <a:sym typeface="Georgia"/>
              </a:rPr>
            </a:br>
            <a:endParaRPr lang="es-ES" sz="1800" b="0" i="0" u="none" strike="noStrike" cap="none" baseline="0">
              <a:solidFill>
                <a:schemeClr val="dk1"/>
              </a:solidFill>
              <a:latin typeface="Georgia"/>
              <a:ea typeface="Georgia"/>
              <a:cs typeface="Georgia"/>
              <a:sym typeface="Georgia"/>
            </a:endParaRPr>
          </a:p>
        </p:txBody>
      </p:sp>
      <p:pic>
        <p:nvPicPr>
          <p:cNvPr id="213" name="Shape 213"/>
          <p:cNvPicPr preferRelativeResize="0"/>
          <p:nvPr/>
        </p:nvPicPr>
        <p:blipFill rotWithShape="1">
          <a:blip r:embed="rId4">
            <a:alphaModFix/>
          </a:blip>
          <a:srcRect/>
          <a:stretch/>
        </p:blipFill>
        <p:spPr>
          <a:xfrm>
            <a:off x="4832462" y="3212975"/>
            <a:ext cx="1867432" cy="1224135"/>
          </a:xfrm>
          <a:prstGeom prst="rect">
            <a:avLst/>
          </a:prstGeom>
          <a:noFill/>
          <a:ln>
            <a:noFill/>
          </a:ln>
        </p:spPr>
      </p:pic>
      <p:pic>
        <p:nvPicPr>
          <p:cNvPr id="214" name="Shape 214"/>
          <p:cNvPicPr preferRelativeResize="0"/>
          <p:nvPr/>
        </p:nvPicPr>
        <p:blipFill rotWithShape="1">
          <a:blip r:embed="rId5">
            <a:alphaModFix/>
          </a:blip>
          <a:srcRect/>
          <a:stretch/>
        </p:blipFill>
        <p:spPr>
          <a:xfrm>
            <a:off x="4932039" y="1556791"/>
            <a:ext cx="1600199" cy="1200150"/>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2"/>
                                        </p:tgtEl>
                                        <p:attrNameLst>
                                          <p:attrName>style.visibility</p:attrName>
                                        </p:attrNameLst>
                                      </p:cBhvr>
                                      <p:to>
                                        <p:strVal val="visible"/>
                                      </p:to>
                                    </p:set>
                                    <p:animEffect transition="in" filter="fade">
                                      <p:cBhvr>
                                        <p:cTn id="7" dur="1"/>
                                        <p:tgtEl>
                                          <p:spTgt spid="2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4"/>
                                        </p:tgtEl>
                                        <p:attrNameLst>
                                          <p:attrName>style.visibility</p:attrName>
                                        </p:attrNameLst>
                                      </p:cBhvr>
                                      <p:to>
                                        <p:strVal val="visible"/>
                                      </p:to>
                                    </p:set>
                                    <p:animEffect transition="in" filter="fade">
                                      <p:cBhvr>
                                        <p:cTn id="12" dur="2000"/>
                                        <p:tgtEl>
                                          <p:spTgt spid="2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0"/>
                                        </p:tgtEl>
                                        <p:attrNameLst>
                                          <p:attrName>style.visibility</p:attrName>
                                        </p:attrNameLst>
                                      </p:cBhvr>
                                      <p:to>
                                        <p:strVal val="visible"/>
                                      </p:to>
                                    </p:set>
                                    <p:animEffect transition="in" filter="fade">
                                      <p:cBhvr>
                                        <p:cTn id="17" dur="500"/>
                                        <p:tgtEl>
                                          <p:spTgt spid="2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3"/>
                                        </p:tgtEl>
                                        <p:attrNameLst>
                                          <p:attrName>style.visibility</p:attrName>
                                        </p:attrNameLst>
                                      </p:cBhvr>
                                      <p:to>
                                        <p:strVal val="visible"/>
                                      </p:to>
                                    </p:set>
                                    <p:animEffect transition="in" filter="fade">
                                      <p:cBhvr>
                                        <p:cTn id="22" dur="2000"/>
                                        <p:tgtEl>
                                          <p:spTgt spid="2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gtEl>
                                        <p:attrNameLst>
                                          <p:attrName>style.visibility</p:attrName>
                                        </p:attrNameLst>
                                      </p:cBhvr>
                                      <p:to>
                                        <p:strVal val="visible"/>
                                      </p:to>
                                    </p:set>
                                    <p:animEffect transition="in" filter="fade">
                                      <p:cBhvr>
                                        <p:cTn id="27" dur="500"/>
                                        <p:tgtEl>
                                          <p:spTgt spid="2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8"/>
                                        </p:tgtEl>
                                        <p:attrNameLst>
                                          <p:attrName>style.visibility</p:attrName>
                                        </p:attrNameLst>
                                      </p:cBhvr>
                                      <p:to>
                                        <p:strVal val="visible"/>
                                      </p:to>
                                    </p:set>
                                    <p:animEffect transition="in" filter="fade">
                                      <p:cBhvr>
                                        <p:cTn id="32" dur="20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Shape 219"/>
          <p:cNvSpPr/>
          <p:nvPr/>
        </p:nvSpPr>
        <p:spPr>
          <a:xfrm>
            <a:off x="1043608" y="1412775"/>
            <a:ext cx="6286544" cy="1357322"/>
          </a:xfrm>
          <a:prstGeom prst="homePlate">
            <a:avLst>
              <a:gd name="adj" fmla="val 50000"/>
            </a:avLst>
          </a:prstGeom>
          <a:solidFill>
            <a:srgbClr val="FFFF00"/>
          </a:solidFill>
          <a:ln w="28575" cap="flat">
            <a:solidFill>
              <a:srgbClr val="92D050"/>
            </a:solidFill>
            <a:prstDash val="dash"/>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accent2"/>
              </a:buClr>
              <a:buSzPct val="25000"/>
              <a:buFont typeface="Arial Black"/>
              <a:buNone/>
            </a:pPr>
            <a:r>
              <a:rPr lang="es-ES" sz="1800" b="0" i="0" u="none" strike="noStrike" cap="none" baseline="0">
                <a:solidFill>
                  <a:schemeClr val="accent2"/>
                </a:solidFill>
                <a:latin typeface="Arial Black"/>
                <a:ea typeface="Arial Black"/>
                <a:cs typeface="Arial Black"/>
                <a:sym typeface="Arial Black"/>
              </a:rPr>
              <a:t>Determinación de la adhesión del salmón</a:t>
            </a:r>
          </a:p>
        </p:txBody>
      </p:sp>
      <p:sp>
        <p:nvSpPr>
          <p:cNvPr id="220" name="Shape 220"/>
          <p:cNvSpPr/>
          <p:nvPr/>
        </p:nvSpPr>
        <p:spPr>
          <a:xfrm>
            <a:off x="1043608" y="4005064"/>
            <a:ext cx="6286544" cy="1357322"/>
          </a:xfrm>
          <a:prstGeom prst="homePlate">
            <a:avLst>
              <a:gd name="adj" fmla="val 50000"/>
            </a:avLst>
          </a:prstGeom>
          <a:solidFill>
            <a:srgbClr val="FFFF00"/>
          </a:solidFill>
          <a:ln w="28575" cap="flat">
            <a:solidFill>
              <a:srgbClr val="92D050"/>
            </a:solidFill>
            <a:prstDash val="dash"/>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accent2"/>
              </a:buClr>
              <a:buSzPct val="25000"/>
              <a:buFont typeface="Arial Black"/>
              <a:buNone/>
            </a:pPr>
            <a:r>
              <a:rPr lang="es-ES" sz="1800" b="1" i="0" u="none" strike="noStrike" cap="none" baseline="0">
                <a:solidFill>
                  <a:schemeClr val="accent2"/>
                </a:solidFill>
                <a:latin typeface="Arial Black"/>
                <a:ea typeface="Arial Black"/>
                <a:cs typeface="Arial Black"/>
                <a:sym typeface="Arial Black"/>
              </a:rPr>
              <a:t>Análisis de Frescura</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20"/>
                                        </p:tgtEl>
                                      </p:cBhvr>
                                    </p:animEffect>
                                    <p:set>
                                      <p:cBhvr>
                                        <p:cTn id="7" dur="1" fill="hold">
                                          <p:stCondLst>
                                            <p:cond delay="500"/>
                                          </p:stCondLst>
                                        </p:cTn>
                                        <p:tgtEl>
                                          <p:spTgt spid="2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pic>
        <p:nvPicPr>
          <p:cNvPr id="226" name="Shape 226"/>
          <p:cNvPicPr preferRelativeResize="0"/>
          <p:nvPr/>
        </p:nvPicPr>
        <p:blipFill rotWithShape="1">
          <a:blip r:embed="rId3">
            <a:alphaModFix/>
          </a:blip>
          <a:srcRect/>
          <a:stretch/>
        </p:blipFill>
        <p:spPr>
          <a:xfrm>
            <a:off x="4199501" y="5656907"/>
            <a:ext cx="1092577" cy="1012453"/>
          </a:xfrm>
          <a:prstGeom prst="rect">
            <a:avLst/>
          </a:prstGeom>
          <a:noFill/>
          <a:ln>
            <a:noFill/>
          </a:ln>
        </p:spPr>
      </p:pic>
      <p:pic>
        <p:nvPicPr>
          <p:cNvPr id="227" name="Shape 227"/>
          <p:cNvPicPr preferRelativeResize="0"/>
          <p:nvPr/>
        </p:nvPicPr>
        <p:blipFill rotWithShape="1">
          <a:blip r:embed="rId4">
            <a:alphaModFix/>
          </a:blip>
          <a:srcRect/>
          <a:stretch/>
        </p:blipFill>
        <p:spPr>
          <a:xfrm>
            <a:off x="1331640" y="2636911"/>
            <a:ext cx="1824203" cy="1368151"/>
          </a:xfrm>
          <a:prstGeom prst="rect">
            <a:avLst/>
          </a:prstGeom>
          <a:noFill/>
          <a:ln>
            <a:noFill/>
          </a:ln>
        </p:spPr>
      </p:pic>
      <p:sp>
        <p:nvSpPr>
          <p:cNvPr id="228" name="Shape 228"/>
          <p:cNvSpPr txBox="1">
            <a:spLocks noGrp="1"/>
          </p:cNvSpPr>
          <p:nvPr>
            <p:ph type="title"/>
          </p:nvPr>
        </p:nvSpPr>
        <p:spPr>
          <a:xfrm>
            <a:off x="0" y="692695"/>
            <a:ext cx="9144000" cy="792087"/>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922122"/>
              </a:buClr>
              <a:buSzPct val="25000"/>
              <a:buFont typeface="Calibri"/>
              <a:buNone/>
            </a:pPr>
            <a:r>
              <a:rPr lang="es-ES" sz="3200" b="0" i="0" u="none" strike="noStrike" cap="none" baseline="0">
                <a:solidFill>
                  <a:srgbClr val="922122"/>
                </a:solidFill>
                <a:latin typeface="Calibri"/>
                <a:ea typeface="Calibri"/>
                <a:cs typeface="Calibri"/>
                <a:sym typeface="Calibri"/>
              </a:rPr>
              <a:t>DETERMINACIÓN DE LA ADHESIÓN DEL SALMÓN</a:t>
            </a:r>
            <a:r>
              <a:rPr lang="es-ES" sz="3200" b="0" i="0" u="none" strike="noStrike" cap="none" baseline="0">
                <a:solidFill>
                  <a:srgbClr val="922122"/>
                </a:solidFill>
                <a:latin typeface="Trebuchet MS"/>
                <a:ea typeface="Trebuchet MS"/>
                <a:cs typeface="Trebuchet MS"/>
                <a:sym typeface="Trebuchet MS"/>
              </a:rPr>
              <a:t/>
            </a:r>
            <a:br>
              <a:rPr lang="es-ES" sz="3200" b="0" i="0" u="none" strike="noStrike" cap="none" baseline="0">
                <a:solidFill>
                  <a:srgbClr val="922122"/>
                </a:solidFill>
                <a:latin typeface="Trebuchet MS"/>
                <a:ea typeface="Trebuchet MS"/>
                <a:cs typeface="Trebuchet MS"/>
                <a:sym typeface="Trebuchet MS"/>
              </a:rPr>
            </a:br>
            <a:endParaRPr lang="es-ES" sz="3200" b="0" i="0" u="none" strike="noStrike" cap="none" baseline="0">
              <a:solidFill>
                <a:srgbClr val="922122"/>
              </a:solidFill>
              <a:latin typeface="Trebuchet MS"/>
              <a:ea typeface="Trebuchet MS"/>
              <a:cs typeface="Trebuchet MS"/>
              <a:sym typeface="Trebuchet MS"/>
            </a:endParaRPr>
          </a:p>
        </p:txBody>
      </p:sp>
      <p:pic>
        <p:nvPicPr>
          <p:cNvPr id="229" name="Shape 229"/>
          <p:cNvPicPr preferRelativeResize="0"/>
          <p:nvPr/>
        </p:nvPicPr>
        <p:blipFill rotWithShape="1">
          <a:blip r:embed="rId5">
            <a:alphaModFix/>
          </a:blip>
          <a:srcRect/>
          <a:stretch/>
        </p:blipFill>
        <p:spPr>
          <a:xfrm>
            <a:off x="5796135" y="2780927"/>
            <a:ext cx="1632181" cy="1224135"/>
          </a:xfrm>
          <a:prstGeom prst="rect">
            <a:avLst/>
          </a:prstGeom>
          <a:noFill/>
          <a:ln>
            <a:noFill/>
          </a:ln>
        </p:spPr>
      </p:pic>
      <p:grpSp>
        <p:nvGrpSpPr>
          <p:cNvPr id="230" name="Shape 230"/>
          <p:cNvGrpSpPr/>
          <p:nvPr/>
        </p:nvGrpSpPr>
        <p:grpSpPr>
          <a:xfrm>
            <a:off x="1727997" y="1414981"/>
            <a:ext cx="5615995" cy="4622835"/>
            <a:chOff x="684389" y="2205"/>
            <a:chExt cx="5615995" cy="4622835"/>
          </a:xfrm>
        </p:grpSpPr>
        <p:sp>
          <p:nvSpPr>
            <p:cNvPr id="231" name="Shape 231"/>
            <p:cNvSpPr/>
            <p:nvPr/>
          </p:nvSpPr>
          <p:spPr>
            <a:xfrm>
              <a:off x="2370321" y="2205"/>
              <a:ext cx="2244132" cy="1458685"/>
            </a:xfrm>
            <a:prstGeom prst="roundRect">
              <a:avLst>
                <a:gd name="adj" fmla="val 16667"/>
              </a:avLst>
            </a:prstGeom>
            <a:gradFill>
              <a:gsLst>
                <a:gs pos="0">
                  <a:srgbClr val="EB8B00"/>
                </a:gs>
                <a:gs pos="100000">
                  <a:srgbClr val="FFE2B6"/>
                </a:gs>
              </a:gsLst>
              <a:lin ang="16200000" scaled="0"/>
            </a:gradFill>
            <a:ln>
              <a:noFill/>
            </a:ln>
          </p:spPr>
          <p:txBody>
            <a:bodyPr lIns="91425" tIns="91425" rIns="91425" bIns="91425" anchor="ctr" anchorCtr="0">
              <a:noAutofit/>
            </a:bodyPr>
            <a:lstStyle/>
            <a:p>
              <a:pPr>
                <a:spcBef>
                  <a:spcPts val="0"/>
                </a:spcBef>
                <a:buNone/>
              </a:pPr>
              <a:endParaRPr/>
            </a:p>
          </p:txBody>
        </p:sp>
        <p:sp>
          <p:nvSpPr>
            <p:cNvPr id="232" name="Shape 232"/>
            <p:cNvSpPr txBox="1"/>
            <p:nvPr/>
          </p:nvSpPr>
          <p:spPr>
            <a:xfrm>
              <a:off x="2370321" y="2205"/>
              <a:ext cx="2244132" cy="1458685"/>
            </a:xfrm>
            <a:prstGeom prst="rect">
              <a:avLst/>
            </a:prstGeom>
            <a:noFill/>
            <a:ln>
              <a:noFill/>
            </a:ln>
          </p:spPr>
          <p:txBody>
            <a:bodyPr lIns="129525" tIns="129525" rIns="129525" bIns="129525" anchor="ctr" anchorCtr="0">
              <a:noAutofit/>
            </a:bodyPr>
            <a:lstStyle/>
            <a:p>
              <a:pPr marL="0" marR="0" lvl="0" indent="0" algn="ctr" rtl="0">
                <a:lnSpc>
                  <a:spcPct val="90000"/>
                </a:lnSpc>
                <a:spcBef>
                  <a:spcPts val="0"/>
                </a:spcBef>
                <a:spcAft>
                  <a:spcPts val="1190"/>
                </a:spcAft>
                <a:buClr>
                  <a:schemeClr val="lt1"/>
                </a:buClr>
                <a:buSzPct val="25000"/>
                <a:buFont typeface="Arial"/>
                <a:buNone/>
              </a:pPr>
              <a:r>
                <a:rPr lang="es-ES" sz="3400" b="0" i="0" u="none" strike="noStrike" cap="none" baseline="0">
                  <a:solidFill>
                    <a:schemeClr val="lt1"/>
                  </a:solidFill>
                  <a:latin typeface="Arial"/>
                  <a:ea typeface="Arial"/>
                  <a:cs typeface="Arial"/>
                  <a:sym typeface="Arial"/>
                </a:rPr>
                <a:t>Vaciado de latas</a:t>
              </a:r>
            </a:p>
          </p:txBody>
        </p:sp>
        <p:sp>
          <p:nvSpPr>
            <p:cNvPr id="233" name="Shape 233"/>
            <p:cNvSpPr/>
            <p:nvPr/>
          </p:nvSpPr>
          <p:spPr>
            <a:xfrm>
              <a:off x="1545641" y="731549"/>
              <a:ext cx="3893492" cy="3893492"/>
            </a:xfrm>
            <a:custGeom>
              <a:avLst/>
              <a:gdLst/>
              <a:ahLst/>
              <a:cxnLst/>
              <a:rect l="0" t="0" r="0" b="0"/>
              <a:pathLst>
                <a:path w="1" h="1" extrusionOk="0">
                  <a:moveTo>
                    <a:pt x="3085140" y="367544"/>
                  </a:moveTo>
                  <a:lnTo>
                    <a:pt x="3085139" y="367543"/>
                  </a:lnTo>
                  <a:cubicBezTo>
                    <a:pt x="3657459" y="780110"/>
                    <a:pt x="3961771" y="1470037"/>
                    <a:pt x="3880547" y="2170867"/>
                  </a:cubicBezTo>
                </a:path>
              </a:pathLst>
            </a:custGeom>
            <a:noFill/>
            <a:ln w="19050" cap="flat">
              <a:solidFill>
                <a:srgbClr val="FF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34" name="Shape 234"/>
            <p:cNvSpPr/>
            <p:nvPr/>
          </p:nvSpPr>
          <p:spPr>
            <a:xfrm>
              <a:off x="4056253" y="2922325"/>
              <a:ext cx="2244132" cy="1458685"/>
            </a:xfrm>
            <a:prstGeom prst="roundRect">
              <a:avLst>
                <a:gd name="adj" fmla="val 16667"/>
              </a:avLst>
            </a:prstGeom>
            <a:gradFill>
              <a:gsLst>
                <a:gs pos="0">
                  <a:srgbClr val="FF9F3F"/>
                </a:gs>
                <a:gs pos="100000">
                  <a:srgbClr val="FFE6CD"/>
                </a:gs>
              </a:gsLst>
              <a:lin ang="16200000" scaled="0"/>
            </a:gradFill>
            <a:ln>
              <a:noFill/>
            </a:ln>
          </p:spPr>
          <p:txBody>
            <a:bodyPr lIns="91425" tIns="91425" rIns="91425" bIns="91425" anchor="ctr" anchorCtr="0">
              <a:noAutofit/>
            </a:bodyPr>
            <a:lstStyle/>
            <a:p>
              <a:pPr>
                <a:spcBef>
                  <a:spcPts val="0"/>
                </a:spcBef>
                <a:buNone/>
              </a:pPr>
              <a:endParaRPr/>
            </a:p>
          </p:txBody>
        </p:sp>
        <p:sp>
          <p:nvSpPr>
            <p:cNvPr id="235" name="Shape 235"/>
            <p:cNvSpPr txBox="1"/>
            <p:nvPr/>
          </p:nvSpPr>
          <p:spPr>
            <a:xfrm>
              <a:off x="4056253" y="2922325"/>
              <a:ext cx="2244132" cy="1458685"/>
            </a:xfrm>
            <a:prstGeom prst="rect">
              <a:avLst/>
            </a:prstGeom>
            <a:noFill/>
            <a:ln>
              <a:noFill/>
            </a:ln>
          </p:spPr>
          <p:txBody>
            <a:bodyPr lIns="129525" tIns="129525" rIns="129525" bIns="129525" anchor="ctr" anchorCtr="0">
              <a:noAutofit/>
            </a:bodyPr>
            <a:lstStyle/>
            <a:p>
              <a:pPr marL="0" marR="0" lvl="0" indent="0" algn="ctr" rtl="0">
                <a:lnSpc>
                  <a:spcPct val="90000"/>
                </a:lnSpc>
                <a:spcBef>
                  <a:spcPts val="0"/>
                </a:spcBef>
                <a:spcAft>
                  <a:spcPts val="1190"/>
                </a:spcAft>
                <a:buClr>
                  <a:schemeClr val="lt1"/>
                </a:buClr>
                <a:buSzPct val="25000"/>
                <a:buFont typeface="Arial"/>
                <a:buNone/>
              </a:pPr>
              <a:r>
                <a:rPr lang="es-ES" sz="3400" b="0" i="0" u="none" strike="noStrike" cap="none" baseline="0">
                  <a:solidFill>
                    <a:schemeClr val="lt1"/>
                  </a:solidFill>
                  <a:latin typeface="Arial"/>
                  <a:ea typeface="Arial"/>
                  <a:cs typeface="Arial"/>
                  <a:sym typeface="Arial"/>
                </a:rPr>
                <a:t>% Adhesion</a:t>
              </a:r>
            </a:p>
          </p:txBody>
        </p:sp>
        <p:sp>
          <p:nvSpPr>
            <p:cNvPr id="236" name="Shape 236"/>
            <p:cNvSpPr/>
            <p:nvPr/>
          </p:nvSpPr>
          <p:spPr>
            <a:xfrm>
              <a:off x="1545641" y="731549"/>
              <a:ext cx="3893492" cy="3893492"/>
            </a:xfrm>
            <a:custGeom>
              <a:avLst/>
              <a:gdLst/>
              <a:ahLst/>
              <a:cxnLst/>
              <a:rect l="0" t="0" r="0" b="0"/>
              <a:pathLst>
                <a:path w="1" h="1" extrusionOk="0">
                  <a:moveTo>
                    <a:pt x="2873899" y="3658531"/>
                  </a:moveTo>
                  <a:cubicBezTo>
                    <a:pt x="2295493" y="3971812"/>
                    <a:pt x="1597999" y="3971812"/>
                    <a:pt x="1019593" y="3658530"/>
                  </a:cubicBezTo>
                </a:path>
              </a:pathLst>
            </a:custGeom>
            <a:noFill/>
            <a:ln w="19050" cap="flat">
              <a:solidFill>
                <a:srgbClr val="FF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37" name="Shape 237"/>
            <p:cNvSpPr/>
            <p:nvPr/>
          </p:nvSpPr>
          <p:spPr>
            <a:xfrm>
              <a:off x="684389" y="2922325"/>
              <a:ext cx="2244132" cy="1458685"/>
            </a:xfrm>
            <a:prstGeom prst="roundRect">
              <a:avLst>
                <a:gd name="adj" fmla="val 16667"/>
              </a:avLst>
            </a:prstGeom>
            <a:gradFill>
              <a:gsLst>
                <a:gs pos="0">
                  <a:srgbClr val="FFC096"/>
                </a:gs>
                <a:gs pos="100000">
                  <a:srgbClr val="FFEDE3"/>
                </a:gs>
              </a:gsLst>
              <a:lin ang="16200000" scaled="0"/>
            </a:gradFill>
            <a:ln>
              <a:noFill/>
            </a:ln>
          </p:spPr>
          <p:txBody>
            <a:bodyPr lIns="91425" tIns="91425" rIns="91425" bIns="91425" anchor="ctr" anchorCtr="0">
              <a:noAutofit/>
            </a:bodyPr>
            <a:lstStyle/>
            <a:p>
              <a:pPr>
                <a:spcBef>
                  <a:spcPts val="0"/>
                </a:spcBef>
                <a:buNone/>
              </a:pPr>
              <a:endParaRPr/>
            </a:p>
          </p:txBody>
        </p:sp>
        <p:sp>
          <p:nvSpPr>
            <p:cNvPr id="238" name="Shape 238"/>
            <p:cNvSpPr txBox="1"/>
            <p:nvPr/>
          </p:nvSpPr>
          <p:spPr>
            <a:xfrm>
              <a:off x="684389" y="2922325"/>
              <a:ext cx="2244132" cy="1458685"/>
            </a:xfrm>
            <a:prstGeom prst="rect">
              <a:avLst/>
            </a:prstGeom>
            <a:noFill/>
            <a:ln>
              <a:noFill/>
            </a:ln>
          </p:spPr>
          <p:txBody>
            <a:bodyPr lIns="129525" tIns="129525" rIns="129525" bIns="129525" anchor="ctr" anchorCtr="0">
              <a:noAutofit/>
            </a:bodyPr>
            <a:lstStyle/>
            <a:p>
              <a:pPr marL="0" marR="0" lvl="0" indent="0" algn="ctr" rtl="0">
                <a:lnSpc>
                  <a:spcPct val="90000"/>
                </a:lnSpc>
                <a:spcBef>
                  <a:spcPts val="0"/>
                </a:spcBef>
                <a:spcAft>
                  <a:spcPts val="1190"/>
                </a:spcAft>
                <a:buClr>
                  <a:schemeClr val="lt1"/>
                </a:buClr>
                <a:buSzPct val="25000"/>
                <a:buFont typeface="Arial"/>
                <a:buNone/>
              </a:pPr>
              <a:r>
                <a:rPr lang="es-ES" sz="3400" b="0" i="0" u="none" strike="noStrike" cap="none" baseline="0">
                  <a:solidFill>
                    <a:schemeClr val="lt1"/>
                  </a:solidFill>
                  <a:latin typeface="Arial"/>
                  <a:ea typeface="Arial"/>
                  <a:cs typeface="Arial"/>
                  <a:sym typeface="Arial"/>
                </a:rPr>
                <a:t>Salmon enlatado</a:t>
              </a:r>
            </a:p>
          </p:txBody>
        </p:sp>
        <p:sp>
          <p:nvSpPr>
            <p:cNvPr id="239" name="Shape 239"/>
            <p:cNvSpPr/>
            <p:nvPr/>
          </p:nvSpPr>
          <p:spPr>
            <a:xfrm>
              <a:off x="1545641" y="731549"/>
              <a:ext cx="3893492" cy="3893492"/>
            </a:xfrm>
            <a:custGeom>
              <a:avLst/>
              <a:gdLst/>
              <a:ahLst/>
              <a:cxnLst/>
              <a:rect l="0" t="0" r="0" b="0"/>
              <a:pathLst>
                <a:path w="1" h="1" extrusionOk="0">
                  <a:moveTo>
                    <a:pt x="12944" y="2170867"/>
                  </a:moveTo>
                  <a:lnTo>
                    <a:pt x="12944" y="2170867"/>
                  </a:lnTo>
                  <a:cubicBezTo>
                    <a:pt x="-68279" y="1470036"/>
                    <a:pt x="236032" y="780109"/>
                    <a:pt x="808352" y="367543"/>
                  </a:cubicBezTo>
                </a:path>
              </a:pathLst>
            </a:custGeom>
            <a:noFill/>
            <a:ln w="22225" cap="flat">
              <a:solidFill>
                <a:srgbClr val="FF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anim calcmode="lin" valueType="num">
                                      <p:cBhvr additive="base">
                                        <p:cTn id="7" dur="1000"/>
                                        <p:tgtEl>
                                          <p:spTgt spid="227"/>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29"/>
                                        </p:tgtEl>
                                        <p:attrNameLst>
                                          <p:attrName>style.visibility</p:attrName>
                                        </p:attrNameLst>
                                      </p:cBhvr>
                                      <p:to>
                                        <p:strVal val="visible"/>
                                      </p:to>
                                    </p:set>
                                    <p:anim calcmode="lin" valueType="num">
                                      <p:cBhvr additive="base">
                                        <p:cTn id="12" dur="500"/>
                                        <p:tgtEl>
                                          <p:spTgt spid="229"/>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26"/>
                                        </p:tgtEl>
                                        <p:attrNameLst>
                                          <p:attrName>style.visibility</p:attrName>
                                        </p:attrNameLst>
                                      </p:cBhvr>
                                      <p:to>
                                        <p:strVal val="visible"/>
                                      </p:to>
                                    </p:set>
                                    <p:anim calcmode="lin" valueType="num">
                                      <p:cBhvr additive="base">
                                        <p:cTn id="17" dur="500"/>
                                        <p:tgtEl>
                                          <p:spTgt spid="22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Shape 244"/>
          <p:cNvSpPr txBox="1">
            <a:spLocks noGrp="1"/>
          </p:cNvSpPr>
          <p:nvPr>
            <p:ph type="title"/>
          </p:nvPr>
        </p:nvSpPr>
        <p:spPr>
          <a:xfrm>
            <a:off x="0" y="620689"/>
            <a:ext cx="9144000" cy="936103"/>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922122"/>
              </a:buClr>
              <a:buSzPct val="25000"/>
              <a:buFont typeface="Trebuchet MS"/>
              <a:buNone/>
            </a:pPr>
            <a:r>
              <a:rPr lang="es-ES" sz="3200" b="0" i="0" u="none" strike="noStrike" cap="none" baseline="0">
                <a:solidFill>
                  <a:srgbClr val="922122"/>
                </a:solidFill>
                <a:latin typeface="Trebuchet MS"/>
                <a:ea typeface="Trebuchet MS"/>
                <a:cs typeface="Trebuchet MS"/>
                <a:sym typeface="Trebuchet MS"/>
              </a:rPr>
              <a:t>DETERMINACIÓN DEL TIPO DE ENLACE QUÍMICO</a:t>
            </a:r>
          </a:p>
        </p:txBody>
      </p:sp>
      <p:grpSp>
        <p:nvGrpSpPr>
          <p:cNvPr id="245" name="Shape 245"/>
          <p:cNvGrpSpPr/>
          <p:nvPr/>
        </p:nvGrpSpPr>
        <p:grpSpPr>
          <a:xfrm>
            <a:off x="325975" y="2760703"/>
            <a:ext cx="8348032" cy="1192576"/>
            <a:chOff x="2446" y="1275919"/>
            <a:chExt cx="8348032" cy="1192576"/>
          </a:xfrm>
        </p:grpSpPr>
        <p:sp>
          <p:nvSpPr>
            <p:cNvPr id="246" name="Shape 246"/>
            <p:cNvSpPr/>
            <p:nvPr/>
          </p:nvSpPr>
          <p:spPr>
            <a:xfrm>
              <a:off x="2446" y="1275919"/>
              <a:ext cx="2981440" cy="1192576"/>
            </a:xfrm>
            <a:prstGeom prst="chevron">
              <a:avLst>
                <a:gd name="adj" fmla="val 50000"/>
              </a:avLst>
            </a:prstGeom>
            <a:solidFill>
              <a:srgbClr val="83A931"/>
            </a:solidFill>
            <a:ln w="25400" cap="flat">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47" name="Shape 247"/>
            <p:cNvSpPr txBox="1"/>
            <p:nvPr/>
          </p:nvSpPr>
          <p:spPr>
            <a:xfrm>
              <a:off x="2446" y="1275919"/>
              <a:ext cx="2981440" cy="1192576"/>
            </a:xfrm>
            <a:prstGeom prst="rect">
              <a:avLst/>
            </a:prstGeom>
            <a:noFill/>
            <a:ln>
              <a:noFill/>
            </a:ln>
          </p:spPr>
          <p:txBody>
            <a:bodyPr lIns="120000" tIns="40000" rIns="40000" bIns="40000" anchor="ctr" anchorCtr="0">
              <a:noAutofit/>
            </a:bodyPr>
            <a:lstStyle/>
            <a:p>
              <a:pPr marL="0" marR="0" lvl="0" indent="0" algn="ctr" rtl="0">
                <a:lnSpc>
                  <a:spcPct val="90000"/>
                </a:lnSpc>
                <a:spcBef>
                  <a:spcPts val="0"/>
                </a:spcBef>
                <a:spcAft>
                  <a:spcPts val="1050"/>
                </a:spcAft>
                <a:buClr>
                  <a:schemeClr val="lt1"/>
                </a:buClr>
                <a:buSzPct val="25000"/>
                <a:buFont typeface="Arial"/>
                <a:buNone/>
              </a:pPr>
              <a:r>
                <a:rPr lang="es-ES" sz="3000" b="0" i="0" u="none" strike="noStrike" cap="none" baseline="0">
                  <a:solidFill>
                    <a:schemeClr val="lt1"/>
                  </a:solidFill>
                  <a:latin typeface="Arial"/>
                  <a:ea typeface="Arial"/>
                  <a:cs typeface="Arial"/>
                  <a:sym typeface="Arial"/>
                </a:rPr>
                <a:t>Latas vacias</a:t>
              </a:r>
            </a:p>
          </p:txBody>
        </p:sp>
        <p:sp>
          <p:nvSpPr>
            <p:cNvPr id="248" name="Shape 248"/>
            <p:cNvSpPr/>
            <p:nvPr/>
          </p:nvSpPr>
          <p:spPr>
            <a:xfrm>
              <a:off x="2685742" y="1275919"/>
              <a:ext cx="2981440" cy="1192576"/>
            </a:xfrm>
            <a:prstGeom prst="chevron">
              <a:avLst>
                <a:gd name="adj" fmla="val 50000"/>
              </a:avLst>
            </a:prstGeom>
            <a:solidFill>
              <a:srgbClr val="83A931"/>
            </a:solidFill>
            <a:ln w="25400" cap="flat">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49" name="Shape 249"/>
            <p:cNvSpPr txBox="1"/>
            <p:nvPr/>
          </p:nvSpPr>
          <p:spPr>
            <a:xfrm>
              <a:off x="2685742" y="1275919"/>
              <a:ext cx="2981440" cy="1192576"/>
            </a:xfrm>
            <a:prstGeom prst="rect">
              <a:avLst/>
            </a:prstGeom>
            <a:noFill/>
            <a:ln>
              <a:noFill/>
            </a:ln>
          </p:spPr>
          <p:txBody>
            <a:bodyPr lIns="120000" tIns="40000" rIns="40000" bIns="40000" anchor="ctr" anchorCtr="0">
              <a:noAutofit/>
            </a:bodyPr>
            <a:lstStyle/>
            <a:p>
              <a:pPr marL="0" marR="0" lvl="0" indent="0" algn="ctr" rtl="0">
                <a:lnSpc>
                  <a:spcPct val="90000"/>
                </a:lnSpc>
                <a:spcBef>
                  <a:spcPts val="0"/>
                </a:spcBef>
                <a:spcAft>
                  <a:spcPts val="1050"/>
                </a:spcAft>
                <a:buClr>
                  <a:schemeClr val="lt1"/>
                </a:buClr>
                <a:buSzPct val="25000"/>
                <a:buFont typeface="Arial"/>
                <a:buNone/>
              </a:pPr>
              <a:r>
                <a:rPr lang="es-ES" sz="3000" b="0" i="0" u="none" strike="noStrike" cap="none" baseline="0">
                  <a:solidFill>
                    <a:schemeClr val="lt1"/>
                  </a:solidFill>
                  <a:latin typeface="Arial"/>
                  <a:ea typeface="Arial"/>
                  <a:cs typeface="Arial"/>
                  <a:sym typeface="Arial"/>
                </a:rPr>
                <a:t>Urea 6M</a:t>
              </a:r>
            </a:p>
          </p:txBody>
        </p:sp>
        <p:sp>
          <p:nvSpPr>
            <p:cNvPr id="250" name="Shape 250"/>
            <p:cNvSpPr/>
            <p:nvPr/>
          </p:nvSpPr>
          <p:spPr>
            <a:xfrm>
              <a:off x="5369039" y="1275919"/>
              <a:ext cx="2981440" cy="1192576"/>
            </a:xfrm>
            <a:prstGeom prst="chevron">
              <a:avLst>
                <a:gd name="adj" fmla="val 50000"/>
              </a:avLst>
            </a:prstGeom>
            <a:solidFill>
              <a:srgbClr val="83A931"/>
            </a:solidFill>
            <a:ln w="25400" cap="flat">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51" name="Shape 251"/>
            <p:cNvSpPr txBox="1"/>
            <p:nvPr/>
          </p:nvSpPr>
          <p:spPr>
            <a:xfrm>
              <a:off x="5369039" y="1275919"/>
              <a:ext cx="2981440" cy="1192576"/>
            </a:xfrm>
            <a:prstGeom prst="rect">
              <a:avLst/>
            </a:prstGeom>
            <a:noFill/>
            <a:ln>
              <a:noFill/>
            </a:ln>
          </p:spPr>
          <p:txBody>
            <a:bodyPr lIns="120000" tIns="40000" rIns="40000" bIns="40000" anchor="ctr" anchorCtr="0">
              <a:noAutofit/>
            </a:bodyPr>
            <a:lstStyle/>
            <a:p>
              <a:pPr marL="0" marR="0" lvl="0" indent="0" algn="ctr" rtl="0">
                <a:lnSpc>
                  <a:spcPct val="90000"/>
                </a:lnSpc>
                <a:spcBef>
                  <a:spcPts val="0"/>
                </a:spcBef>
                <a:spcAft>
                  <a:spcPts val="1050"/>
                </a:spcAft>
                <a:buClr>
                  <a:schemeClr val="lt1"/>
                </a:buClr>
                <a:buSzPct val="25000"/>
                <a:buFont typeface="Arial"/>
                <a:buNone/>
              </a:pPr>
              <a:r>
                <a:rPr lang="es-ES" sz="3000" b="0" i="0" u="none" strike="noStrike" cap="none" baseline="0">
                  <a:solidFill>
                    <a:schemeClr val="lt1"/>
                  </a:solidFill>
                  <a:latin typeface="Arial"/>
                  <a:ea typeface="Arial"/>
                  <a:cs typeface="Arial"/>
                  <a:sym typeface="Arial"/>
                </a:rPr>
                <a:t>% Adhesion</a:t>
              </a:r>
            </a:p>
          </p:txBody>
        </p:sp>
      </p:grpSp>
      <p:pic>
        <p:nvPicPr>
          <p:cNvPr id="252" name="Shape 252"/>
          <p:cNvPicPr preferRelativeResize="0"/>
          <p:nvPr/>
        </p:nvPicPr>
        <p:blipFill rotWithShape="1">
          <a:blip r:embed="rId3">
            <a:alphaModFix/>
          </a:blip>
          <a:srcRect/>
          <a:stretch/>
        </p:blipFill>
        <p:spPr>
          <a:xfrm>
            <a:off x="827583" y="3861048"/>
            <a:ext cx="1823354" cy="1368151"/>
          </a:xfrm>
          <a:prstGeom prst="rect">
            <a:avLst/>
          </a:prstGeom>
          <a:noFill/>
          <a:ln>
            <a:noFill/>
          </a:ln>
        </p:spPr>
      </p:pic>
      <p:pic>
        <p:nvPicPr>
          <p:cNvPr id="253" name="Shape 253"/>
          <p:cNvPicPr preferRelativeResize="0"/>
          <p:nvPr/>
        </p:nvPicPr>
        <p:blipFill rotWithShape="1">
          <a:blip r:embed="rId4">
            <a:alphaModFix/>
          </a:blip>
          <a:srcRect/>
          <a:stretch/>
        </p:blipFill>
        <p:spPr>
          <a:xfrm>
            <a:off x="3491880" y="3861048"/>
            <a:ext cx="1823999" cy="1368000"/>
          </a:xfrm>
          <a:prstGeom prst="rect">
            <a:avLst/>
          </a:prstGeom>
          <a:noFill/>
          <a:ln>
            <a:noFill/>
          </a:ln>
        </p:spPr>
      </p:pic>
      <p:pic>
        <p:nvPicPr>
          <p:cNvPr id="254" name="Shape 254"/>
          <p:cNvPicPr preferRelativeResize="0"/>
          <p:nvPr/>
        </p:nvPicPr>
        <p:blipFill rotWithShape="1">
          <a:blip r:embed="rId5">
            <a:alphaModFix/>
          </a:blip>
          <a:srcRect/>
          <a:stretch/>
        </p:blipFill>
        <p:spPr>
          <a:xfrm>
            <a:off x="6444207" y="3861048"/>
            <a:ext cx="1368000" cy="1365729"/>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52"/>
                                        </p:tgtEl>
                                        <p:attrNameLst>
                                          <p:attrName>style.visibility</p:attrName>
                                        </p:attrNameLst>
                                      </p:cBhvr>
                                      <p:to>
                                        <p:strVal val="visible"/>
                                      </p:to>
                                    </p:set>
                                    <p:anim calcmode="lin" valueType="num">
                                      <p:cBhvr additive="base">
                                        <p:cTn id="7" dur="500"/>
                                        <p:tgtEl>
                                          <p:spTgt spid="252"/>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53"/>
                                        </p:tgtEl>
                                        <p:attrNameLst>
                                          <p:attrName>style.visibility</p:attrName>
                                        </p:attrNameLst>
                                      </p:cBhvr>
                                      <p:to>
                                        <p:strVal val="visible"/>
                                      </p:to>
                                    </p:set>
                                    <p:anim calcmode="lin" valueType="num">
                                      <p:cBhvr additive="base">
                                        <p:cTn id="12" dur="500"/>
                                        <p:tgtEl>
                                          <p:spTgt spid="253"/>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54"/>
                                        </p:tgtEl>
                                        <p:attrNameLst>
                                          <p:attrName>style.visibility</p:attrName>
                                        </p:attrNameLst>
                                      </p:cBhvr>
                                      <p:to>
                                        <p:strVal val="visible"/>
                                      </p:to>
                                    </p:set>
                                    <p:anim calcmode="lin" valueType="num">
                                      <p:cBhvr additive="base">
                                        <p:cTn id="17" dur="500"/>
                                        <p:tgtEl>
                                          <p:spTgt spid="25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Shape 259"/>
          <p:cNvSpPr/>
          <p:nvPr/>
        </p:nvSpPr>
        <p:spPr>
          <a:xfrm>
            <a:off x="1043608" y="1412775"/>
            <a:ext cx="6286544" cy="1357322"/>
          </a:xfrm>
          <a:prstGeom prst="homePlate">
            <a:avLst>
              <a:gd name="adj" fmla="val 50000"/>
            </a:avLst>
          </a:prstGeom>
          <a:solidFill>
            <a:srgbClr val="FFFF00"/>
          </a:solidFill>
          <a:ln w="28575" cap="flat">
            <a:solidFill>
              <a:srgbClr val="92D050"/>
            </a:solidFill>
            <a:prstDash val="dash"/>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accent2"/>
              </a:buClr>
              <a:buSzPct val="25000"/>
              <a:buFont typeface="Arial Black"/>
              <a:buNone/>
            </a:pPr>
            <a:r>
              <a:rPr lang="es-ES" sz="1800" b="0" i="0" u="none" strike="noStrike" cap="none" baseline="0">
                <a:solidFill>
                  <a:schemeClr val="accent2"/>
                </a:solidFill>
                <a:latin typeface="Arial Black"/>
                <a:ea typeface="Arial Black"/>
                <a:cs typeface="Arial Black"/>
                <a:sym typeface="Arial Black"/>
              </a:rPr>
              <a:t>Determinación de la adhesión del salmón</a:t>
            </a:r>
          </a:p>
        </p:txBody>
      </p:sp>
      <p:sp>
        <p:nvSpPr>
          <p:cNvPr id="260" name="Shape 260"/>
          <p:cNvSpPr/>
          <p:nvPr/>
        </p:nvSpPr>
        <p:spPr>
          <a:xfrm>
            <a:off x="1043608" y="4005064"/>
            <a:ext cx="6286544" cy="1357322"/>
          </a:xfrm>
          <a:prstGeom prst="homePlate">
            <a:avLst>
              <a:gd name="adj" fmla="val 50000"/>
            </a:avLst>
          </a:prstGeom>
          <a:solidFill>
            <a:srgbClr val="FFFF00"/>
          </a:solidFill>
          <a:ln w="28575" cap="flat">
            <a:solidFill>
              <a:srgbClr val="92D050"/>
            </a:solidFill>
            <a:prstDash val="dash"/>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accent2"/>
              </a:buClr>
              <a:buSzPct val="25000"/>
              <a:buFont typeface="Arial Black"/>
              <a:buNone/>
            </a:pPr>
            <a:r>
              <a:rPr lang="es-ES" sz="1800" b="1" i="0" u="none" strike="noStrike" cap="none" baseline="0">
                <a:solidFill>
                  <a:schemeClr val="accent2"/>
                </a:solidFill>
                <a:latin typeface="Arial Black"/>
                <a:ea typeface="Arial Black"/>
                <a:cs typeface="Arial Black"/>
                <a:sym typeface="Arial Black"/>
              </a:rPr>
              <a:t>Análisis de Frescura</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59"/>
                                        </p:tgtEl>
                                      </p:cBhvr>
                                    </p:animEffect>
                                    <p:set>
                                      <p:cBhvr>
                                        <p:cTn id="7" dur="1" fill="hold">
                                          <p:stCondLst>
                                            <p:cond delay="500"/>
                                          </p:stCondLst>
                                        </p:cTn>
                                        <p:tgtEl>
                                          <p:spTgt spid="25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Shape 266"/>
          <p:cNvSpPr txBox="1">
            <a:spLocks noGrp="1"/>
          </p:cNvSpPr>
          <p:nvPr>
            <p:ph type="title"/>
          </p:nvPr>
        </p:nvSpPr>
        <p:spPr>
          <a:xfrm>
            <a:off x="0" y="620689"/>
            <a:ext cx="9144000" cy="86409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922122"/>
              </a:buClr>
              <a:buSzPct val="25000"/>
              <a:buFont typeface="Calibri"/>
              <a:buNone/>
            </a:pPr>
            <a:r>
              <a:rPr lang="es-ES" sz="4000" b="0" i="0" u="none" strike="noStrike" cap="none" baseline="0">
                <a:solidFill>
                  <a:srgbClr val="922122"/>
                </a:solidFill>
                <a:latin typeface="Calibri"/>
                <a:ea typeface="Calibri"/>
                <a:cs typeface="Calibri"/>
                <a:sym typeface="Calibri"/>
              </a:rPr>
              <a:t>ANÁLISIS DE FRESCURA</a:t>
            </a:r>
          </a:p>
        </p:txBody>
      </p:sp>
      <p:sp>
        <p:nvSpPr>
          <p:cNvPr id="267" name="Shape 267"/>
          <p:cNvSpPr txBox="1">
            <a:spLocks noGrp="1"/>
          </p:cNvSpPr>
          <p:nvPr>
            <p:ph type="body" idx="1"/>
          </p:nvPr>
        </p:nvSpPr>
        <p:spPr>
          <a:xfrm>
            <a:off x="395536" y="1700808"/>
            <a:ext cx="8229600" cy="3024335"/>
          </a:xfrm>
          <a:prstGeom prst="rect">
            <a:avLst/>
          </a:prstGeom>
          <a:solidFill>
            <a:schemeClr val="lt1">
              <a:alpha val="47843"/>
            </a:schemeClr>
          </a:solidFill>
          <a:ln>
            <a:noFill/>
          </a:ln>
        </p:spPr>
        <p:txBody>
          <a:bodyPr lIns="91425" tIns="45700" rIns="91425" bIns="45700" anchor="t" anchorCtr="0">
            <a:noAutofit/>
          </a:bodyPr>
          <a:lstStyle/>
          <a:p>
            <a:pPr marL="365760" marR="0" lvl="0" indent="-314960" algn="l" rtl="0">
              <a:lnSpc>
                <a:spcPct val="100000"/>
              </a:lnSpc>
              <a:spcBef>
                <a:spcPts val="0"/>
              </a:spcBef>
              <a:spcAft>
                <a:spcPts val="0"/>
              </a:spcAft>
              <a:buClr>
                <a:schemeClr val="accent3"/>
              </a:buClr>
              <a:buSzPct val="100000"/>
              <a:buFont typeface="Georgia"/>
              <a:buChar char="•"/>
            </a:pPr>
            <a:r>
              <a:rPr lang="es-ES" sz="3600" b="1" i="0" u="none" strike="noStrike" cap="none" baseline="0">
                <a:solidFill>
                  <a:schemeClr val="accent2"/>
                </a:solidFill>
                <a:latin typeface="Calibri"/>
                <a:ea typeface="Calibri"/>
                <a:cs typeface="Calibri"/>
                <a:sym typeface="Calibri"/>
              </a:rPr>
              <a:t>Evaluación de parámetros característicos en el análisis del deterioro de carne de pescado</a:t>
            </a:r>
          </a:p>
          <a:p>
            <a:pPr marL="365760" marR="0" lvl="0" indent="-86359" algn="l" rtl="0">
              <a:lnSpc>
                <a:spcPct val="100000"/>
              </a:lnSpc>
              <a:spcBef>
                <a:spcPts val="300"/>
              </a:spcBef>
              <a:spcAft>
                <a:spcPts val="0"/>
              </a:spcAft>
              <a:buClr>
                <a:schemeClr val="accent3"/>
              </a:buClr>
              <a:buFont typeface="Georgia"/>
              <a:buNone/>
            </a:pPr>
            <a:endParaRPr sz="2800" b="1" i="0" u="none" strike="noStrike" cap="none" baseline="0">
              <a:solidFill>
                <a:schemeClr val="accent2"/>
              </a:solidFill>
              <a:latin typeface="Calibri"/>
              <a:ea typeface="Calibri"/>
              <a:cs typeface="Calibri"/>
              <a:sym typeface="Calibri"/>
            </a:endParaRPr>
          </a:p>
          <a:p>
            <a:pPr marL="0" marR="0" lvl="0" indent="0" algn="l" rtl="0">
              <a:lnSpc>
                <a:spcPct val="100000"/>
              </a:lnSpc>
              <a:spcBef>
                <a:spcPts val="300"/>
              </a:spcBef>
              <a:spcAft>
                <a:spcPts val="0"/>
              </a:spcAft>
              <a:buNone/>
            </a:pPr>
            <a:endParaRPr/>
          </a:p>
        </p:txBody>
      </p:sp>
      <p:pic>
        <p:nvPicPr>
          <p:cNvPr id="268" name="Shape 268"/>
          <p:cNvPicPr preferRelativeResize="0"/>
          <p:nvPr/>
        </p:nvPicPr>
        <p:blipFill rotWithShape="1">
          <a:blip r:embed="rId3">
            <a:alphaModFix/>
          </a:blip>
          <a:srcRect/>
          <a:stretch/>
        </p:blipFill>
        <p:spPr>
          <a:xfrm>
            <a:off x="6156176" y="4365103"/>
            <a:ext cx="2788317" cy="2248644"/>
          </a:xfrm>
          <a:prstGeom prst="rect">
            <a:avLst/>
          </a:prstGeom>
          <a:noFill/>
          <a:ln w="15875" cap="flat">
            <a:solidFill>
              <a:srgbClr val="FA862D"/>
            </a:solidFill>
            <a:prstDash val="solid"/>
            <a:round/>
            <a:headEnd type="none" w="med" len="med"/>
            <a:tailEnd type="none" w="med" len="med"/>
          </a:ln>
        </p:spPr>
      </p:pic>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Shape 273"/>
          <p:cNvPicPr preferRelativeResize="0"/>
          <p:nvPr/>
        </p:nvPicPr>
        <p:blipFill rotWithShape="1">
          <a:blip r:embed="rId3">
            <a:alphaModFix/>
          </a:blip>
          <a:srcRect/>
          <a:stretch/>
        </p:blipFill>
        <p:spPr>
          <a:xfrm>
            <a:off x="5652119" y="1772816"/>
            <a:ext cx="1494460" cy="864095"/>
          </a:xfrm>
          <a:prstGeom prst="rect">
            <a:avLst/>
          </a:prstGeom>
          <a:noFill/>
          <a:ln>
            <a:noFill/>
          </a:ln>
        </p:spPr>
      </p:pic>
      <p:pic>
        <p:nvPicPr>
          <p:cNvPr id="274" name="Shape 274"/>
          <p:cNvPicPr preferRelativeResize="0"/>
          <p:nvPr/>
        </p:nvPicPr>
        <p:blipFill rotWithShape="1">
          <a:blip r:embed="rId4">
            <a:alphaModFix/>
          </a:blip>
          <a:srcRect/>
          <a:stretch/>
        </p:blipFill>
        <p:spPr>
          <a:xfrm>
            <a:off x="2267743" y="1340767"/>
            <a:ext cx="1310187" cy="1315416"/>
          </a:xfrm>
          <a:prstGeom prst="rect">
            <a:avLst/>
          </a:prstGeom>
          <a:noFill/>
          <a:ln>
            <a:noFill/>
          </a:ln>
        </p:spPr>
      </p:pic>
      <p:pic>
        <p:nvPicPr>
          <p:cNvPr id="275" name="Shape 275"/>
          <p:cNvPicPr preferRelativeResize="0"/>
          <p:nvPr/>
        </p:nvPicPr>
        <p:blipFill rotWithShape="1">
          <a:blip r:embed="rId5">
            <a:alphaModFix/>
          </a:blip>
          <a:srcRect/>
          <a:stretch/>
        </p:blipFill>
        <p:spPr>
          <a:xfrm>
            <a:off x="3923928" y="5589239"/>
            <a:ext cx="1440160" cy="1080120"/>
          </a:xfrm>
          <a:prstGeom prst="rect">
            <a:avLst/>
          </a:prstGeom>
          <a:noFill/>
          <a:ln>
            <a:noFill/>
          </a:ln>
        </p:spPr>
      </p:pic>
      <p:sp>
        <p:nvSpPr>
          <p:cNvPr id="276" name="Shape 276"/>
          <p:cNvSpPr txBox="1">
            <a:spLocks noGrp="1"/>
          </p:cNvSpPr>
          <p:nvPr>
            <p:ph type="title"/>
          </p:nvPr>
        </p:nvSpPr>
        <p:spPr>
          <a:xfrm>
            <a:off x="0" y="548679"/>
            <a:ext cx="9144000" cy="10667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922122"/>
              </a:buClr>
              <a:buSzPct val="25000"/>
              <a:buFont typeface="Calibri"/>
              <a:buNone/>
            </a:pPr>
            <a:r>
              <a:rPr lang="es-ES" sz="3600" b="0" i="0" u="none" strike="noStrike" cap="none" baseline="0">
                <a:solidFill>
                  <a:srgbClr val="922122"/>
                </a:solidFill>
                <a:latin typeface="Calibri"/>
                <a:ea typeface="Calibri"/>
                <a:cs typeface="Calibri"/>
                <a:sym typeface="Calibri"/>
              </a:rPr>
              <a:t>DETERMINACION DE ACIDOS GRASOS TOTALES</a:t>
            </a:r>
          </a:p>
        </p:txBody>
      </p:sp>
      <p:grpSp>
        <p:nvGrpSpPr>
          <p:cNvPr id="277" name="Shape 277"/>
          <p:cNvGrpSpPr/>
          <p:nvPr/>
        </p:nvGrpSpPr>
        <p:grpSpPr>
          <a:xfrm>
            <a:off x="971600" y="1340767"/>
            <a:ext cx="7151085" cy="5158054"/>
            <a:chOff x="971600" y="0"/>
            <a:chExt cx="7151085" cy="5158054"/>
          </a:xfrm>
        </p:grpSpPr>
        <p:sp>
          <p:nvSpPr>
            <p:cNvPr id="278" name="Shape 278"/>
            <p:cNvSpPr/>
            <p:nvPr/>
          </p:nvSpPr>
          <p:spPr>
            <a:xfrm>
              <a:off x="3761039" y="0"/>
              <a:ext cx="1629666" cy="1629666"/>
            </a:xfrm>
            <a:prstGeom prst="ellipse">
              <a:avLst/>
            </a:prstGeom>
            <a:solidFill>
              <a:schemeClr val="accent2"/>
            </a:solidFill>
            <a:ln w="25400" cap="flat">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79" name="Shape 279"/>
            <p:cNvSpPr txBox="1"/>
            <p:nvPr/>
          </p:nvSpPr>
          <p:spPr>
            <a:xfrm>
              <a:off x="3761039" y="0"/>
              <a:ext cx="1629666" cy="1629666"/>
            </a:xfrm>
            <a:prstGeom prst="rect">
              <a:avLst/>
            </a:prstGeom>
            <a:noFill/>
            <a:ln>
              <a:noFill/>
            </a:ln>
          </p:spPr>
          <p:txBody>
            <a:bodyPr lIns="20300" tIns="20300" rIns="20300" bIns="20300" anchor="ctr" anchorCtr="0">
              <a:noAutofit/>
            </a:bodyPr>
            <a:lstStyle/>
            <a:p>
              <a:pPr marL="0" marR="0" lvl="0" indent="0" algn="ctr" rtl="0">
                <a:lnSpc>
                  <a:spcPct val="90000"/>
                </a:lnSpc>
                <a:spcBef>
                  <a:spcPts val="0"/>
                </a:spcBef>
                <a:spcAft>
                  <a:spcPts val="560"/>
                </a:spcAft>
                <a:buClr>
                  <a:schemeClr val="lt1"/>
                </a:buClr>
                <a:buSzPct val="25000"/>
                <a:buFont typeface="Arial"/>
                <a:buNone/>
              </a:pPr>
              <a:r>
                <a:rPr lang="es-ES" sz="1600" b="1" i="0" u="none" strike="noStrike" cap="none" baseline="0">
                  <a:solidFill>
                    <a:schemeClr val="lt1"/>
                  </a:solidFill>
                  <a:latin typeface="Arial"/>
                  <a:ea typeface="Arial"/>
                  <a:cs typeface="Arial"/>
                  <a:sym typeface="Arial"/>
                </a:rPr>
                <a:t>2:2:1.8</a:t>
              </a:r>
            </a:p>
          </p:txBody>
        </p:sp>
        <p:sp>
          <p:nvSpPr>
            <p:cNvPr id="280" name="Shape 280"/>
            <p:cNvSpPr/>
            <p:nvPr/>
          </p:nvSpPr>
          <p:spPr>
            <a:xfrm rot="1717743">
              <a:off x="5529384" y="1274829"/>
              <a:ext cx="785908" cy="550012"/>
            </a:xfrm>
            <a:prstGeom prst="rightArrow">
              <a:avLst>
                <a:gd name="adj1" fmla="val 60000"/>
                <a:gd name="adj2" fmla="val 50000"/>
              </a:avLst>
            </a:prstGeom>
            <a:solidFill>
              <a:schemeClr val="accent2"/>
            </a:solidFill>
            <a:ln>
              <a:noFill/>
            </a:ln>
          </p:spPr>
          <p:txBody>
            <a:bodyPr lIns="91425" tIns="91425" rIns="91425" bIns="91425" anchor="ctr" anchorCtr="0">
              <a:noAutofit/>
            </a:bodyPr>
            <a:lstStyle/>
            <a:p>
              <a:pPr>
                <a:spcBef>
                  <a:spcPts val="0"/>
                </a:spcBef>
                <a:buNone/>
              </a:pPr>
              <a:endParaRPr/>
            </a:p>
          </p:txBody>
        </p:sp>
        <p:sp>
          <p:nvSpPr>
            <p:cNvPr id="281" name="Shape 281"/>
            <p:cNvSpPr txBox="1"/>
            <p:nvPr/>
          </p:nvSpPr>
          <p:spPr>
            <a:xfrm rot="3435486">
              <a:off x="5529384" y="1274829"/>
              <a:ext cx="785909" cy="550012"/>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455"/>
                </a:spcAft>
                <a:buClr>
                  <a:srgbClr val="000000"/>
                </a:buClr>
                <a:buFont typeface="Arial"/>
                <a:buNone/>
              </a:pPr>
              <a:endParaRPr sz="1300" b="0" i="0" u="none" strike="noStrike" cap="none" baseline="0">
                <a:solidFill>
                  <a:schemeClr val="lt1"/>
                </a:solidFill>
                <a:latin typeface="Arial"/>
                <a:ea typeface="Arial"/>
                <a:cs typeface="Arial"/>
                <a:sym typeface="Arial"/>
              </a:endParaRPr>
            </a:p>
          </p:txBody>
        </p:sp>
        <p:sp>
          <p:nvSpPr>
            <p:cNvPr id="282" name="Shape 282"/>
            <p:cNvSpPr/>
            <p:nvPr/>
          </p:nvSpPr>
          <p:spPr>
            <a:xfrm>
              <a:off x="6493019" y="1491320"/>
              <a:ext cx="1629666" cy="1629666"/>
            </a:xfrm>
            <a:prstGeom prst="ellipse">
              <a:avLst/>
            </a:prstGeom>
            <a:solidFill>
              <a:srgbClr val="C32A2C"/>
            </a:solidFill>
            <a:ln w="25400" cap="flat">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83" name="Shape 283"/>
            <p:cNvSpPr txBox="1"/>
            <p:nvPr/>
          </p:nvSpPr>
          <p:spPr>
            <a:xfrm>
              <a:off x="6493019" y="1491320"/>
              <a:ext cx="1629666" cy="1629666"/>
            </a:xfrm>
            <a:prstGeom prst="rect">
              <a:avLst/>
            </a:prstGeom>
            <a:noFill/>
            <a:ln>
              <a:noFill/>
            </a:ln>
          </p:spPr>
          <p:txBody>
            <a:bodyPr lIns="20300" tIns="20300" rIns="20300" bIns="20300" anchor="ctr" anchorCtr="0">
              <a:noAutofit/>
            </a:bodyPr>
            <a:lstStyle/>
            <a:p>
              <a:pPr marL="0" marR="0" lvl="0" indent="0" algn="ctr" rtl="0">
                <a:lnSpc>
                  <a:spcPct val="90000"/>
                </a:lnSpc>
                <a:spcBef>
                  <a:spcPts val="0"/>
                </a:spcBef>
                <a:spcAft>
                  <a:spcPts val="560"/>
                </a:spcAft>
                <a:buClr>
                  <a:schemeClr val="lt1"/>
                </a:buClr>
                <a:buSzPct val="25000"/>
                <a:buFont typeface="Arial"/>
                <a:buNone/>
              </a:pPr>
              <a:r>
                <a:rPr lang="es-ES" sz="1600" b="1" i="0" u="none" strike="noStrike" cap="none" baseline="0">
                  <a:solidFill>
                    <a:schemeClr val="lt1"/>
                  </a:solidFill>
                  <a:latin typeface="Arial"/>
                  <a:ea typeface="Arial"/>
                  <a:cs typeface="Arial"/>
                  <a:sym typeface="Arial"/>
                </a:rPr>
                <a:t>Cloroformo + grasa libre</a:t>
              </a:r>
            </a:p>
          </p:txBody>
        </p:sp>
        <p:sp>
          <p:nvSpPr>
            <p:cNvPr id="284" name="Shape 284"/>
            <p:cNvSpPr/>
            <p:nvPr/>
          </p:nvSpPr>
          <p:spPr>
            <a:xfrm rot="6948214">
              <a:off x="6651782" y="3041132"/>
              <a:ext cx="335492" cy="550012"/>
            </a:xfrm>
            <a:prstGeom prst="rightArrow">
              <a:avLst>
                <a:gd name="adj1" fmla="val 60000"/>
                <a:gd name="adj2" fmla="val 50000"/>
              </a:avLst>
            </a:prstGeom>
            <a:solidFill>
              <a:srgbClr val="C32A2C"/>
            </a:solidFill>
            <a:ln>
              <a:noFill/>
            </a:ln>
          </p:spPr>
          <p:txBody>
            <a:bodyPr lIns="91425" tIns="91425" rIns="91425" bIns="91425" anchor="ctr" anchorCtr="0">
              <a:noAutofit/>
            </a:bodyPr>
            <a:lstStyle/>
            <a:p>
              <a:pPr>
                <a:spcBef>
                  <a:spcPts val="0"/>
                </a:spcBef>
                <a:buNone/>
              </a:pPr>
              <a:endParaRPr/>
            </a:p>
          </p:txBody>
        </p:sp>
        <p:sp>
          <p:nvSpPr>
            <p:cNvPr id="285" name="Shape 285"/>
            <p:cNvSpPr txBox="1"/>
            <p:nvPr/>
          </p:nvSpPr>
          <p:spPr>
            <a:xfrm rot="-7703572">
              <a:off x="6651783" y="3041132"/>
              <a:ext cx="335492" cy="550011"/>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455"/>
                </a:spcAft>
                <a:buClr>
                  <a:srgbClr val="000000"/>
                </a:buClr>
                <a:buFont typeface="Arial"/>
                <a:buNone/>
              </a:pPr>
              <a:endParaRPr sz="1300" b="0" i="0" u="none" strike="noStrike" cap="none" baseline="0">
                <a:solidFill>
                  <a:schemeClr val="lt1"/>
                </a:solidFill>
                <a:latin typeface="Arial"/>
                <a:ea typeface="Arial"/>
                <a:cs typeface="Arial"/>
                <a:sym typeface="Arial"/>
              </a:endParaRPr>
            </a:p>
          </p:txBody>
        </p:sp>
        <p:sp>
          <p:nvSpPr>
            <p:cNvPr id="286" name="Shape 286"/>
            <p:cNvSpPr/>
            <p:nvPr/>
          </p:nvSpPr>
          <p:spPr>
            <a:xfrm>
              <a:off x="5508105" y="3528387"/>
              <a:ext cx="1629666" cy="1629666"/>
            </a:xfrm>
            <a:prstGeom prst="ellipse">
              <a:avLst/>
            </a:prstGeom>
            <a:solidFill>
              <a:srgbClr val="83A931"/>
            </a:solidFill>
            <a:ln w="25400" cap="flat">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87" name="Shape 287"/>
            <p:cNvSpPr txBox="1"/>
            <p:nvPr/>
          </p:nvSpPr>
          <p:spPr>
            <a:xfrm>
              <a:off x="5508105" y="3528387"/>
              <a:ext cx="1629666" cy="1629666"/>
            </a:xfrm>
            <a:prstGeom prst="rect">
              <a:avLst/>
            </a:prstGeom>
            <a:noFill/>
            <a:ln>
              <a:noFill/>
            </a:ln>
          </p:spPr>
          <p:txBody>
            <a:bodyPr lIns="15225" tIns="15225" rIns="15225" bIns="15225" anchor="ctr" anchorCtr="0">
              <a:noAutofit/>
            </a:bodyPr>
            <a:lstStyle/>
            <a:p>
              <a:pPr marL="0" marR="0" lvl="0" indent="0" algn="ctr" rtl="0">
                <a:lnSpc>
                  <a:spcPct val="90000"/>
                </a:lnSpc>
                <a:spcBef>
                  <a:spcPts val="0"/>
                </a:spcBef>
                <a:spcAft>
                  <a:spcPts val="420"/>
                </a:spcAft>
                <a:buClr>
                  <a:schemeClr val="lt1"/>
                </a:buClr>
                <a:buSzPct val="25000"/>
                <a:buFont typeface="Arial"/>
                <a:buNone/>
              </a:pPr>
              <a:r>
                <a:rPr lang="es-ES" sz="1200" b="1" i="0" u="none" strike="noStrike" cap="none" baseline="0">
                  <a:solidFill>
                    <a:schemeClr val="lt1"/>
                  </a:solidFill>
                  <a:latin typeface="Arial"/>
                  <a:ea typeface="Arial"/>
                  <a:cs typeface="Arial"/>
                  <a:sym typeface="Arial"/>
                </a:rPr>
                <a:t>Saponificación y metilación</a:t>
              </a:r>
            </a:p>
          </p:txBody>
        </p:sp>
        <p:sp>
          <p:nvSpPr>
            <p:cNvPr id="288" name="Shape 288"/>
            <p:cNvSpPr/>
            <p:nvPr/>
          </p:nvSpPr>
          <p:spPr>
            <a:xfrm rot="-10799994">
              <a:off x="4354093" y="4068213"/>
              <a:ext cx="815500" cy="550011"/>
            </a:xfrm>
            <a:prstGeom prst="rightArrow">
              <a:avLst>
                <a:gd name="adj1" fmla="val 60000"/>
                <a:gd name="adj2" fmla="val 50000"/>
              </a:avLst>
            </a:prstGeom>
            <a:solidFill>
              <a:srgbClr val="83A931"/>
            </a:solidFill>
            <a:ln>
              <a:noFill/>
            </a:ln>
          </p:spPr>
          <p:txBody>
            <a:bodyPr lIns="91425" tIns="91425" rIns="91425" bIns="91425" anchor="ctr" anchorCtr="0">
              <a:noAutofit/>
            </a:bodyPr>
            <a:lstStyle/>
            <a:p>
              <a:pPr>
                <a:spcBef>
                  <a:spcPts val="0"/>
                </a:spcBef>
                <a:buNone/>
              </a:pPr>
              <a:endParaRPr/>
            </a:p>
          </p:txBody>
        </p:sp>
        <p:sp>
          <p:nvSpPr>
            <p:cNvPr id="289" name="Shape 289"/>
            <p:cNvSpPr txBox="1"/>
            <p:nvPr/>
          </p:nvSpPr>
          <p:spPr>
            <a:xfrm rot="10">
              <a:off x="4354094" y="4068212"/>
              <a:ext cx="815500" cy="550011"/>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455"/>
                </a:spcAft>
                <a:buClr>
                  <a:srgbClr val="000000"/>
                </a:buClr>
                <a:buFont typeface="Arial"/>
                <a:buNone/>
              </a:pPr>
              <a:endParaRPr sz="1300" b="0" i="0" u="none" strike="noStrike" cap="none" baseline="0">
                <a:solidFill>
                  <a:schemeClr val="lt1"/>
                </a:solidFill>
                <a:latin typeface="Arial"/>
                <a:ea typeface="Arial"/>
                <a:cs typeface="Arial"/>
                <a:sym typeface="Arial"/>
              </a:endParaRPr>
            </a:p>
          </p:txBody>
        </p:sp>
        <p:sp>
          <p:nvSpPr>
            <p:cNvPr id="290" name="Shape 290"/>
            <p:cNvSpPr/>
            <p:nvPr/>
          </p:nvSpPr>
          <p:spPr>
            <a:xfrm>
              <a:off x="2339755" y="3528383"/>
              <a:ext cx="1629666" cy="1629666"/>
            </a:xfrm>
            <a:prstGeom prst="ellipse">
              <a:avLst/>
            </a:prstGeom>
            <a:solidFill>
              <a:srgbClr val="964202"/>
            </a:solidFill>
            <a:ln w="25400" cap="flat">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91" name="Shape 291"/>
            <p:cNvSpPr txBox="1"/>
            <p:nvPr/>
          </p:nvSpPr>
          <p:spPr>
            <a:xfrm>
              <a:off x="2339755" y="3528383"/>
              <a:ext cx="1629666" cy="1629666"/>
            </a:xfrm>
            <a:prstGeom prst="rect">
              <a:avLst/>
            </a:prstGeom>
            <a:noFill/>
            <a:ln>
              <a:noFill/>
            </a:ln>
          </p:spPr>
          <p:txBody>
            <a:bodyPr lIns="22850" tIns="22850" rIns="22850" bIns="22850" anchor="ctr" anchorCtr="0">
              <a:noAutofit/>
            </a:bodyPr>
            <a:lstStyle/>
            <a:p>
              <a:pPr marL="0" marR="0" lvl="0" indent="0" algn="ctr" rtl="0">
                <a:lnSpc>
                  <a:spcPct val="90000"/>
                </a:lnSpc>
                <a:spcBef>
                  <a:spcPts val="0"/>
                </a:spcBef>
                <a:spcAft>
                  <a:spcPts val="630"/>
                </a:spcAft>
                <a:buClr>
                  <a:schemeClr val="lt1"/>
                </a:buClr>
                <a:buSzPct val="25000"/>
                <a:buFont typeface="Arial"/>
                <a:buNone/>
              </a:pPr>
              <a:r>
                <a:rPr lang="es-ES" sz="1800" b="1" i="0" u="none" strike="noStrike" cap="none" baseline="0">
                  <a:solidFill>
                    <a:schemeClr val="lt1"/>
                  </a:solidFill>
                  <a:latin typeface="Arial"/>
                  <a:ea typeface="Arial"/>
                  <a:cs typeface="Arial"/>
                  <a:sym typeface="Arial"/>
                </a:rPr>
                <a:t>GC</a:t>
              </a:r>
            </a:p>
          </p:txBody>
        </p:sp>
        <p:sp>
          <p:nvSpPr>
            <p:cNvPr id="292" name="Shape 292"/>
            <p:cNvSpPr/>
            <p:nvPr/>
          </p:nvSpPr>
          <p:spPr>
            <a:xfrm rot="3404333">
              <a:off x="2432957" y="3246572"/>
              <a:ext cx="62310" cy="87880"/>
            </a:xfrm>
            <a:prstGeom prst="rightArrow">
              <a:avLst>
                <a:gd name="adj1" fmla="val 60000"/>
                <a:gd name="adj2" fmla="val 50000"/>
              </a:avLst>
            </a:prstGeom>
            <a:solidFill>
              <a:srgbClr val="964202"/>
            </a:solidFill>
            <a:ln>
              <a:noFill/>
            </a:ln>
          </p:spPr>
          <p:txBody>
            <a:bodyPr lIns="91425" tIns="91425" rIns="91425" bIns="91425" anchor="ctr" anchorCtr="0">
              <a:noAutofit/>
            </a:bodyPr>
            <a:lstStyle/>
            <a:p>
              <a:pPr>
                <a:spcBef>
                  <a:spcPts val="0"/>
                </a:spcBef>
                <a:buNone/>
              </a:pPr>
              <a:endParaRPr/>
            </a:p>
          </p:txBody>
        </p:sp>
        <p:sp>
          <p:nvSpPr>
            <p:cNvPr id="293" name="Shape 293"/>
            <p:cNvSpPr txBox="1"/>
            <p:nvPr/>
          </p:nvSpPr>
          <p:spPr>
            <a:xfrm rot="-3991334">
              <a:off x="2432958" y="3246572"/>
              <a:ext cx="62309" cy="87881"/>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175"/>
                </a:spcAft>
                <a:buClr>
                  <a:srgbClr val="000000"/>
                </a:buClr>
                <a:buFont typeface="Arial"/>
                <a:buNone/>
              </a:pPr>
              <a:endParaRPr sz="500" b="0" i="0" u="none" strike="noStrike" cap="none" baseline="0">
                <a:solidFill>
                  <a:schemeClr val="lt1"/>
                </a:solidFill>
                <a:latin typeface="Arial"/>
                <a:ea typeface="Arial"/>
                <a:cs typeface="Arial"/>
                <a:sym typeface="Arial"/>
              </a:endParaRPr>
            </a:p>
          </p:txBody>
        </p:sp>
        <p:sp>
          <p:nvSpPr>
            <p:cNvPr id="294" name="Shape 294"/>
            <p:cNvSpPr/>
            <p:nvPr/>
          </p:nvSpPr>
          <p:spPr>
            <a:xfrm>
              <a:off x="971600" y="1440283"/>
              <a:ext cx="1596862" cy="1584052"/>
            </a:xfrm>
            <a:prstGeom prst="ellipse">
              <a:avLst/>
            </a:prstGeom>
            <a:solidFill>
              <a:schemeClr val="accent6"/>
            </a:solidFill>
            <a:ln w="25400" cap="flat">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95" name="Shape 295"/>
            <p:cNvSpPr txBox="1"/>
            <p:nvPr/>
          </p:nvSpPr>
          <p:spPr>
            <a:xfrm>
              <a:off x="971600" y="1440283"/>
              <a:ext cx="1596862" cy="1584052"/>
            </a:xfrm>
            <a:prstGeom prst="rect">
              <a:avLst/>
            </a:prstGeom>
            <a:noFill/>
            <a:ln>
              <a:noFill/>
            </a:ln>
          </p:spPr>
          <p:txBody>
            <a:bodyPr lIns="20300" tIns="20300" rIns="20300" bIns="20300" anchor="ctr" anchorCtr="0">
              <a:noAutofit/>
            </a:bodyPr>
            <a:lstStyle/>
            <a:p>
              <a:pPr marL="0" marR="0" lvl="0" indent="0" algn="ctr" rtl="0">
                <a:lnSpc>
                  <a:spcPct val="90000"/>
                </a:lnSpc>
                <a:spcBef>
                  <a:spcPts val="0"/>
                </a:spcBef>
                <a:spcAft>
                  <a:spcPts val="560"/>
                </a:spcAft>
                <a:buClr>
                  <a:schemeClr val="lt1"/>
                </a:buClr>
                <a:buSzPct val="25000"/>
                <a:buFont typeface="Arial"/>
                <a:buNone/>
              </a:pPr>
              <a:r>
                <a:rPr lang="es-ES" sz="1600" b="1" i="0" u="none" strike="noStrike" cap="none" baseline="0">
                  <a:solidFill>
                    <a:schemeClr val="lt1"/>
                  </a:solidFill>
                  <a:latin typeface="Arial"/>
                  <a:ea typeface="Arial"/>
                  <a:cs typeface="Arial"/>
                  <a:sym typeface="Arial"/>
                </a:rPr>
                <a:t>2 g músculo +Meoh +chcl3 2:1:0.8</a:t>
              </a:r>
            </a:p>
          </p:txBody>
        </p:sp>
        <p:sp>
          <p:nvSpPr>
            <p:cNvPr id="296" name="Shape 296"/>
            <p:cNvSpPr/>
            <p:nvPr/>
          </p:nvSpPr>
          <p:spPr>
            <a:xfrm rot="-1608141">
              <a:off x="2738661" y="1262918"/>
              <a:ext cx="811753" cy="550012"/>
            </a:xfrm>
            <a:prstGeom prst="rightArrow">
              <a:avLst>
                <a:gd name="adj1" fmla="val 60000"/>
                <a:gd name="adj2" fmla="val 50000"/>
              </a:avLst>
            </a:prstGeom>
            <a:solidFill>
              <a:schemeClr val="accent6"/>
            </a:solidFill>
            <a:ln>
              <a:noFill/>
            </a:ln>
          </p:spPr>
          <p:txBody>
            <a:bodyPr lIns="91425" tIns="91425" rIns="91425" bIns="91425" anchor="ctr" anchorCtr="0">
              <a:noAutofit/>
            </a:bodyPr>
            <a:lstStyle/>
            <a:p>
              <a:pPr>
                <a:spcBef>
                  <a:spcPts val="0"/>
                </a:spcBef>
                <a:buNone/>
              </a:pPr>
              <a:endParaRPr/>
            </a:p>
          </p:txBody>
        </p:sp>
        <p:sp>
          <p:nvSpPr>
            <p:cNvPr id="297" name="Shape 297"/>
            <p:cNvSpPr txBox="1"/>
            <p:nvPr/>
          </p:nvSpPr>
          <p:spPr>
            <a:xfrm rot="-3216281">
              <a:off x="2738661" y="1262918"/>
              <a:ext cx="811753" cy="550011"/>
            </a:xfrm>
            <a:prstGeom prst="rect">
              <a:avLst/>
            </a:prstGeom>
            <a:noFill/>
            <a:ln>
              <a:noFill/>
            </a:ln>
          </p:spPr>
          <p:txBody>
            <a:bodyPr lIns="0" tIns="0" rIns="0" bIns="0" anchor="ctr" anchorCtr="0">
              <a:noAutofit/>
            </a:bodyPr>
            <a:lstStyle/>
            <a:p>
              <a:pPr marL="0" marR="0" lvl="0" indent="0" algn="ctr" rtl="0">
                <a:lnSpc>
                  <a:spcPct val="90000"/>
                </a:lnSpc>
                <a:spcBef>
                  <a:spcPts val="0"/>
                </a:spcBef>
                <a:spcAft>
                  <a:spcPts val="455"/>
                </a:spcAft>
                <a:buClr>
                  <a:srgbClr val="000000"/>
                </a:buClr>
                <a:buFont typeface="Arial"/>
                <a:buNone/>
              </a:pPr>
              <a:endParaRPr sz="1300" b="0" i="0" u="none" strike="noStrike" cap="none" baseline="0">
                <a:solidFill>
                  <a:schemeClr val="lt1"/>
                </a:solidFill>
                <a:latin typeface="Arial"/>
                <a:ea typeface="Arial"/>
                <a:cs typeface="Arial"/>
                <a:sym typeface="Arial"/>
              </a:endParaRPr>
            </a:p>
          </p:txBody>
        </p:sp>
      </p:grpSp>
      <p:sp>
        <p:nvSpPr>
          <p:cNvPr id="298" name="Shape 298"/>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p:txBody>
      </p:sp>
      <p:sp>
        <p:nvSpPr>
          <p:cNvPr id="299" name="Shape 299"/>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p:txBody>
      </p:sp>
      <p:sp>
        <p:nvSpPr>
          <p:cNvPr id="300" name="Shape 300"/>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p:txBody>
      </p:sp>
      <p:sp>
        <p:nvSpPr>
          <p:cNvPr id="301" name="Shape 301"/>
          <p:cNvSpPr/>
          <p:nvPr/>
        </p:nvSpPr>
        <p:spPr>
          <a:xfrm>
            <a:off x="395536" y="4797151"/>
            <a:ext cx="1800199" cy="504056"/>
          </a:xfrm>
          <a:prstGeom prst="ellipse">
            <a:avLst/>
          </a:prstGeom>
          <a:solidFill>
            <a:schemeClr val="accent1"/>
          </a:solidFill>
          <a:ln w="25400" cap="flat">
            <a:solidFill>
              <a:srgbClr val="296A7A"/>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s-ES" sz="1400" b="0" i="0" u="none" strike="noStrike" cap="none" baseline="0">
                <a:solidFill>
                  <a:schemeClr val="lt1"/>
                </a:solidFill>
                <a:latin typeface="Arial"/>
                <a:ea typeface="Arial"/>
                <a:cs typeface="Arial"/>
                <a:sym typeface="Arial"/>
              </a:rPr>
              <a:t>Foto gc!!!</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4"/>
                                        </p:tgtEl>
                                        <p:attrNameLst>
                                          <p:attrName>style.visibility</p:attrName>
                                        </p:attrNameLst>
                                      </p:cBhvr>
                                      <p:to>
                                        <p:strVal val="visible"/>
                                      </p:to>
                                    </p:set>
                                    <p:animEffect transition="in" filter="fade">
                                      <p:cBhvr>
                                        <p:cTn id="7" dur="500"/>
                                        <p:tgtEl>
                                          <p:spTgt spid="2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3"/>
                                        </p:tgtEl>
                                        <p:attrNameLst>
                                          <p:attrName>style.visibility</p:attrName>
                                        </p:attrNameLst>
                                      </p:cBhvr>
                                      <p:to>
                                        <p:strVal val="visible"/>
                                      </p:to>
                                    </p:set>
                                    <p:animEffect transition="in" filter="fade">
                                      <p:cBhvr>
                                        <p:cTn id="12" dur="500"/>
                                        <p:tgtEl>
                                          <p:spTgt spid="27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5"/>
                                        </p:tgtEl>
                                        <p:attrNameLst>
                                          <p:attrName>style.visibility</p:attrName>
                                        </p:attrNameLst>
                                      </p:cBhvr>
                                      <p:to>
                                        <p:strVal val="visible"/>
                                      </p:to>
                                    </p:set>
                                    <p:animEffect transition="in" filter="fade">
                                      <p:cBhvr>
                                        <p:cTn id="17" dur="500"/>
                                        <p:tgtEl>
                                          <p:spTgt spid="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Shape 306"/>
          <p:cNvSpPr txBox="1">
            <a:spLocks noGrp="1"/>
          </p:cNvSpPr>
          <p:nvPr>
            <p:ph type="title"/>
          </p:nvPr>
        </p:nvSpPr>
        <p:spPr>
          <a:xfrm>
            <a:off x="0" y="620689"/>
            <a:ext cx="9144000" cy="86409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922122"/>
              </a:buClr>
              <a:buSzPct val="25000"/>
              <a:buFont typeface="Trebuchet MS"/>
              <a:buNone/>
            </a:pPr>
            <a:r>
              <a:rPr lang="es-ES" sz="3600" b="0" i="0" u="none" strike="noStrike" cap="none" baseline="0">
                <a:solidFill>
                  <a:srgbClr val="922122"/>
                </a:solidFill>
                <a:latin typeface="Trebuchet MS"/>
                <a:ea typeface="Trebuchet MS"/>
                <a:cs typeface="Trebuchet MS"/>
                <a:sym typeface="Trebuchet MS"/>
              </a:rPr>
              <a:t>BASES NITROGENADAS VOLÁTILES</a:t>
            </a:r>
          </a:p>
        </p:txBody>
      </p:sp>
      <p:grpSp>
        <p:nvGrpSpPr>
          <p:cNvPr id="307" name="Shape 307"/>
          <p:cNvGrpSpPr/>
          <p:nvPr/>
        </p:nvGrpSpPr>
        <p:grpSpPr>
          <a:xfrm>
            <a:off x="2001375" y="1397548"/>
            <a:ext cx="5285264" cy="5125658"/>
            <a:chOff x="1461823" y="548"/>
            <a:chExt cx="5285264" cy="5125658"/>
          </a:xfrm>
        </p:grpSpPr>
        <p:sp>
          <p:nvSpPr>
            <p:cNvPr id="308" name="Shape 308"/>
            <p:cNvSpPr/>
            <p:nvPr/>
          </p:nvSpPr>
          <p:spPr>
            <a:xfrm>
              <a:off x="4711362" y="37532"/>
              <a:ext cx="1268612" cy="1268612"/>
            </a:xfrm>
            <a:prstGeom prst="rect">
              <a:avLst/>
            </a:prstGeom>
            <a:noFill/>
            <a:ln>
              <a:noFill/>
            </a:ln>
          </p:spPr>
          <p:txBody>
            <a:bodyPr lIns="91425" tIns="91425" rIns="91425" bIns="91425" anchor="ctr" anchorCtr="0">
              <a:noAutofit/>
            </a:bodyPr>
            <a:lstStyle/>
            <a:p>
              <a:pPr>
                <a:spcBef>
                  <a:spcPts val="0"/>
                </a:spcBef>
                <a:buNone/>
              </a:pPr>
              <a:endParaRPr/>
            </a:p>
          </p:txBody>
        </p:sp>
        <p:sp>
          <p:nvSpPr>
            <p:cNvPr id="309" name="Shape 309"/>
            <p:cNvSpPr txBox="1"/>
            <p:nvPr/>
          </p:nvSpPr>
          <p:spPr>
            <a:xfrm>
              <a:off x="4711362" y="37532"/>
              <a:ext cx="1268612" cy="1268612"/>
            </a:xfrm>
            <a:prstGeom prst="rect">
              <a:avLst/>
            </a:prstGeom>
            <a:noFill/>
            <a:ln>
              <a:noFill/>
            </a:ln>
          </p:spPr>
          <p:txBody>
            <a:bodyPr lIns="27925" tIns="27925" rIns="27925" bIns="27925" anchor="ctr" anchorCtr="0">
              <a:noAutofit/>
            </a:bodyPr>
            <a:lstStyle/>
            <a:p>
              <a:pPr marL="0" marR="0" lvl="0" indent="0" algn="ctr" rtl="0">
                <a:lnSpc>
                  <a:spcPct val="90000"/>
                </a:lnSpc>
                <a:spcBef>
                  <a:spcPts val="0"/>
                </a:spcBef>
                <a:spcAft>
                  <a:spcPts val="770"/>
                </a:spcAft>
                <a:buClr>
                  <a:srgbClr val="000000"/>
                </a:buClr>
                <a:buSzPct val="25000"/>
                <a:buFont typeface="Arial"/>
                <a:buNone/>
              </a:pPr>
              <a:r>
                <a:rPr lang="es-ES" sz="2200" b="0" i="0" u="none" strike="noStrike" cap="none" baseline="0">
                  <a:solidFill>
                    <a:srgbClr val="000000"/>
                  </a:solidFill>
                  <a:latin typeface="Arial"/>
                  <a:ea typeface="Arial"/>
                  <a:cs typeface="Arial"/>
                  <a:sym typeface="Arial"/>
                </a:rPr>
                <a:t>Destilar 25 ml con oxido de magnesio</a:t>
              </a:r>
            </a:p>
          </p:txBody>
        </p:sp>
        <p:sp>
          <p:nvSpPr>
            <p:cNvPr id="310" name="Shape 310"/>
            <p:cNvSpPr/>
            <p:nvPr/>
          </p:nvSpPr>
          <p:spPr>
            <a:xfrm>
              <a:off x="1724782" y="548"/>
              <a:ext cx="4759346" cy="4759346"/>
            </a:xfrm>
            <a:custGeom>
              <a:avLst/>
              <a:gdLst/>
              <a:ahLst/>
              <a:cxnLst/>
              <a:rect l="0" t="0" r="0" b="0"/>
              <a:pathLst>
                <a:path w="120000" h="120000" extrusionOk="0">
                  <a:moveTo>
                    <a:pt x="108078" y="31596"/>
                  </a:moveTo>
                  <a:lnTo>
                    <a:pt x="108078" y="31596"/>
                  </a:lnTo>
                  <a:cubicBezTo>
                    <a:pt x="112357" y="38839"/>
                    <a:pt x="114945" y="46956"/>
                    <a:pt x="115647" y="55339"/>
                  </a:cubicBezTo>
                  <a:lnTo>
                    <a:pt x="119790" y="55375"/>
                  </a:lnTo>
                  <a:lnTo>
                    <a:pt x="112721" y="60455"/>
                  </a:lnTo>
                  <a:lnTo>
                    <a:pt x="105237" y="55249"/>
                  </a:lnTo>
                  <a:lnTo>
                    <a:pt x="109379" y="55285"/>
                  </a:lnTo>
                  <a:cubicBezTo>
                    <a:pt x="108688" y="48040"/>
                    <a:pt x="106410" y="41035"/>
                    <a:pt x="102708" y="34769"/>
                  </a:cubicBezTo>
                  <a:close/>
                </a:path>
              </a:pathLst>
            </a:custGeom>
            <a:solidFill>
              <a:schemeClr val="lt1"/>
            </a:solidFill>
            <a:ln w="25400" cap="flat">
              <a:solidFill>
                <a:srgbClr val="E78B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11" name="Shape 311"/>
            <p:cNvSpPr/>
            <p:nvPr/>
          </p:nvSpPr>
          <p:spPr>
            <a:xfrm>
              <a:off x="5478475" y="2398459"/>
              <a:ext cx="1268612" cy="1268612"/>
            </a:xfrm>
            <a:prstGeom prst="rect">
              <a:avLst/>
            </a:prstGeom>
            <a:noFill/>
            <a:ln>
              <a:noFill/>
            </a:ln>
          </p:spPr>
          <p:txBody>
            <a:bodyPr lIns="91425" tIns="91425" rIns="91425" bIns="91425" anchor="ctr" anchorCtr="0">
              <a:noAutofit/>
            </a:bodyPr>
            <a:lstStyle/>
            <a:p>
              <a:pPr>
                <a:spcBef>
                  <a:spcPts val="0"/>
                </a:spcBef>
                <a:buNone/>
              </a:pPr>
              <a:endParaRPr/>
            </a:p>
          </p:txBody>
        </p:sp>
        <p:sp>
          <p:nvSpPr>
            <p:cNvPr id="312" name="Shape 312"/>
            <p:cNvSpPr txBox="1"/>
            <p:nvPr/>
          </p:nvSpPr>
          <p:spPr>
            <a:xfrm>
              <a:off x="5478475" y="2398459"/>
              <a:ext cx="1268612" cy="1268612"/>
            </a:xfrm>
            <a:prstGeom prst="rect">
              <a:avLst/>
            </a:prstGeom>
            <a:noFill/>
            <a:ln>
              <a:noFill/>
            </a:ln>
          </p:spPr>
          <p:txBody>
            <a:bodyPr lIns="27925" tIns="27925" rIns="27925" bIns="27925" anchor="ctr" anchorCtr="0">
              <a:noAutofit/>
            </a:bodyPr>
            <a:lstStyle/>
            <a:p>
              <a:pPr marL="0" marR="0" lvl="0" indent="0" algn="ctr" rtl="0">
                <a:lnSpc>
                  <a:spcPct val="90000"/>
                </a:lnSpc>
                <a:spcBef>
                  <a:spcPts val="0"/>
                </a:spcBef>
                <a:spcAft>
                  <a:spcPts val="770"/>
                </a:spcAft>
                <a:buClr>
                  <a:srgbClr val="000000"/>
                </a:buClr>
                <a:buSzPct val="25000"/>
                <a:buFont typeface="Arial"/>
                <a:buNone/>
              </a:pPr>
              <a:r>
                <a:rPr lang="es-ES" sz="2200" b="0" i="0" u="none" strike="noStrike" cap="none" baseline="0">
                  <a:solidFill>
                    <a:srgbClr val="000000"/>
                  </a:solidFill>
                  <a:latin typeface="Arial"/>
                  <a:ea typeface="Arial"/>
                  <a:cs typeface="Arial"/>
                  <a:sym typeface="Arial"/>
                </a:rPr>
                <a:t>Titular con acido borico al 4% + IM</a:t>
              </a:r>
            </a:p>
          </p:txBody>
        </p:sp>
        <p:sp>
          <p:nvSpPr>
            <p:cNvPr id="313" name="Shape 313"/>
            <p:cNvSpPr/>
            <p:nvPr/>
          </p:nvSpPr>
          <p:spPr>
            <a:xfrm>
              <a:off x="1724782" y="548"/>
              <a:ext cx="4759346" cy="4759346"/>
            </a:xfrm>
            <a:custGeom>
              <a:avLst/>
              <a:gdLst/>
              <a:ahLst/>
              <a:cxnLst/>
              <a:rect l="0" t="0" r="0" b="0"/>
              <a:pathLst>
                <a:path w="120000" h="120000" extrusionOk="0">
                  <a:moveTo>
                    <a:pt x="104275" y="94029"/>
                  </a:moveTo>
                  <a:cubicBezTo>
                    <a:pt x="98363" y="101721"/>
                    <a:pt x="90550" y="107739"/>
                    <a:pt x="81606" y="111492"/>
                  </a:cubicBezTo>
                  <a:lnTo>
                    <a:pt x="82850" y="115445"/>
                  </a:lnTo>
                  <a:lnTo>
                    <a:pt x="75837" y="110288"/>
                  </a:lnTo>
                  <a:lnTo>
                    <a:pt x="78479" y="101563"/>
                  </a:lnTo>
                  <a:lnTo>
                    <a:pt x="79723" y="105514"/>
                  </a:lnTo>
                  <a:cubicBezTo>
                    <a:pt x="87450" y="102166"/>
                    <a:pt x="94197" y="96905"/>
                    <a:pt x="99329" y="90228"/>
                  </a:cubicBezTo>
                  <a:close/>
                </a:path>
              </a:pathLst>
            </a:custGeom>
            <a:solidFill>
              <a:schemeClr val="lt1"/>
            </a:solidFill>
            <a:ln w="25400" cap="flat">
              <a:solidFill>
                <a:srgbClr val="E78B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14" name="Shape 314"/>
            <p:cNvSpPr/>
            <p:nvPr/>
          </p:nvSpPr>
          <p:spPr>
            <a:xfrm>
              <a:off x="3470148" y="3857594"/>
              <a:ext cx="1268612" cy="1268612"/>
            </a:xfrm>
            <a:prstGeom prst="rect">
              <a:avLst/>
            </a:prstGeom>
            <a:noFill/>
            <a:ln>
              <a:noFill/>
            </a:ln>
          </p:spPr>
          <p:txBody>
            <a:bodyPr lIns="91425" tIns="91425" rIns="91425" bIns="91425" anchor="ctr" anchorCtr="0">
              <a:noAutofit/>
            </a:bodyPr>
            <a:lstStyle/>
            <a:p>
              <a:pPr>
                <a:spcBef>
                  <a:spcPts val="0"/>
                </a:spcBef>
                <a:buNone/>
              </a:pPr>
              <a:endParaRPr/>
            </a:p>
          </p:txBody>
        </p:sp>
        <p:sp>
          <p:nvSpPr>
            <p:cNvPr id="315" name="Shape 315"/>
            <p:cNvSpPr txBox="1"/>
            <p:nvPr/>
          </p:nvSpPr>
          <p:spPr>
            <a:xfrm>
              <a:off x="3470148" y="3857594"/>
              <a:ext cx="1268612" cy="1268612"/>
            </a:xfrm>
            <a:prstGeom prst="rect">
              <a:avLst/>
            </a:prstGeom>
            <a:noFill/>
            <a:ln>
              <a:noFill/>
            </a:ln>
          </p:spPr>
          <p:txBody>
            <a:bodyPr lIns="27925" tIns="27925" rIns="27925" bIns="27925" anchor="ctr" anchorCtr="0">
              <a:noAutofit/>
            </a:bodyPr>
            <a:lstStyle/>
            <a:p>
              <a:pPr marL="0" marR="0" lvl="0" indent="0" algn="ctr" rtl="0">
                <a:lnSpc>
                  <a:spcPct val="90000"/>
                </a:lnSpc>
                <a:spcBef>
                  <a:spcPts val="0"/>
                </a:spcBef>
                <a:spcAft>
                  <a:spcPts val="770"/>
                </a:spcAft>
                <a:buClr>
                  <a:srgbClr val="000000"/>
                </a:buClr>
                <a:buSzPct val="25000"/>
                <a:buFont typeface="Arial"/>
                <a:buNone/>
              </a:pPr>
              <a:r>
                <a:rPr lang="es-ES" sz="2200" b="0" i="0" u="none" strike="noStrike" cap="none" baseline="0">
                  <a:solidFill>
                    <a:srgbClr val="000000"/>
                  </a:solidFill>
                  <a:latin typeface="Arial"/>
                  <a:ea typeface="Arial"/>
                  <a:cs typeface="Arial"/>
                  <a:sym typeface="Arial"/>
                </a:rPr>
                <a:t>BNV</a:t>
              </a:r>
            </a:p>
          </p:txBody>
        </p:sp>
        <p:sp>
          <p:nvSpPr>
            <p:cNvPr id="316" name="Shape 316"/>
            <p:cNvSpPr/>
            <p:nvPr/>
          </p:nvSpPr>
          <p:spPr>
            <a:xfrm>
              <a:off x="1724782" y="548"/>
              <a:ext cx="4759346" cy="4759346"/>
            </a:xfrm>
            <a:custGeom>
              <a:avLst/>
              <a:gdLst/>
              <a:ahLst/>
              <a:cxnLst/>
              <a:rect l="0" t="0" r="0" b="0"/>
              <a:pathLst>
                <a:path w="120000" h="120000" extrusionOk="0">
                  <a:moveTo>
                    <a:pt x="43226" y="113263"/>
                  </a:moveTo>
                  <a:lnTo>
                    <a:pt x="43226" y="113263"/>
                  </a:lnTo>
                  <a:cubicBezTo>
                    <a:pt x="33973" y="110349"/>
                    <a:pt x="25640" y="105075"/>
                    <a:pt x="19045" y="97961"/>
                  </a:cubicBezTo>
                  <a:lnTo>
                    <a:pt x="15760" y="100486"/>
                  </a:lnTo>
                  <a:lnTo>
                    <a:pt x="18197" y="92129"/>
                  </a:lnTo>
                  <a:lnTo>
                    <a:pt x="27299" y="91617"/>
                  </a:lnTo>
                  <a:lnTo>
                    <a:pt x="24015" y="94142"/>
                  </a:lnTo>
                  <a:cubicBezTo>
                    <a:pt x="29811" y="100251"/>
                    <a:pt x="37067" y="104784"/>
                    <a:pt x="45099" y="107313"/>
                  </a:cubicBezTo>
                  <a:close/>
                </a:path>
              </a:pathLst>
            </a:custGeom>
            <a:solidFill>
              <a:schemeClr val="lt1"/>
            </a:solidFill>
            <a:ln w="25400" cap="flat">
              <a:solidFill>
                <a:srgbClr val="E78B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17" name="Shape 317"/>
            <p:cNvSpPr/>
            <p:nvPr/>
          </p:nvSpPr>
          <p:spPr>
            <a:xfrm>
              <a:off x="1461823" y="2398459"/>
              <a:ext cx="1268612" cy="1268612"/>
            </a:xfrm>
            <a:prstGeom prst="rect">
              <a:avLst/>
            </a:prstGeom>
            <a:noFill/>
            <a:ln>
              <a:noFill/>
            </a:ln>
          </p:spPr>
          <p:txBody>
            <a:bodyPr lIns="91425" tIns="91425" rIns="91425" bIns="91425" anchor="ctr" anchorCtr="0">
              <a:noAutofit/>
            </a:bodyPr>
            <a:lstStyle/>
            <a:p>
              <a:pPr>
                <a:spcBef>
                  <a:spcPts val="0"/>
                </a:spcBef>
                <a:buNone/>
              </a:pPr>
              <a:endParaRPr/>
            </a:p>
          </p:txBody>
        </p:sp>
        <p:sp>
          <p:nvSpPr>
            <p:cNvPr id="318" name="Shape 318"/>
            <p:cNvSpPr txBox="1"/>
            <p:nvPr/>
          </p:nvSpPr>
          <p:spPr>
            <a:xfrm>
              <a:off x="1461823" y="2398459"/>
              <a:ext cx="1268612" cy="1268612"/>
            </a:xfrm>
            <a:prstGeom prst="rect">
              <a:avLst/>
            </a:prstGeom>
            <a:noFill/>
            <a:ln>
              <a:noFill/>
            </a:ln>
          </p:spPr>
          <p:txBody>
            <a:bodyPr lIns="27925" tIns="27925" rIns="27925" bIns="27925" anchor="ctr" anchorCtr="0">
              <a:noAutofit/>
            </a:bodyPr>
            <a:lstStyle/>
            <a:p>
              <a:pPr marL="0" marR="0" lvl="0" indent="0" algn="ctr" rtl="0">
                <a:lnSpc>
                  <a:spcPct val="90000"/>
                </a:lnSpc>
                <a:spcBef>
                  <a:spcPts val="0"/>
                </a:spcBef>
                <a:spcAft>
                  <a:spcPts val="770"/>
                </a:spcAft>
                <a:buClr>
                  <a:srgbClr val="000000"/>
                </a:buClr>
                <a:buSzPct val="25000"/>
                <a:buFont typeface="Arial"/>
                <a:buNone/>
              </a:pPr>
              <a:r>
                <a:rPr lang="es-ES" sz="2200" b="0" i="0" u="none" strike="noStrike" cap="none" baseline="0">
                  <a:solidFill>
                    <a:srgbClr val="000000"/>
                  </a:solidFill>
                  <a:latin typeface="Arial"/>
                  <a:ea typeface="Arial"/>
                  <a:cs typeface="Arial"/>
                  <a:sym typeface="Arial"/>
                </a:rPr>
                <a:t>25 g musculo + 150 ml TCA 10%</a:t>
              </a:r>
            </a:p>
          </p:txBody>
        </p:sp>
        <p:sp>
          <p:nvSpPr>
            <p:cNvPr id="319" name="Shape 319"/>
            <p:cNvSpPr/>
            <p:nvPr/>
          </p:nvSpPr>
          <p:spPr>
            <a:xfrm>
              <a:off x="1716239" y="209413"/>
              <a:ext cx="4759346" cy="4759346"/>
            </a:xfrm>
            <a:custGeom>
              <a:avLst/>
              <a:gdLst/>
              <a:ahLst/>
              <a:cxnLst/>
              <a:rect l="0" t="0" r="0" b="0"/>
              <a:pathLst>
                <a:path w="120000" h="120000" extrusionOk="0">
                  <a:moveTo>
                    <a:pt x="4385" y="54958"/>
                  </a:moveTo>
                  <a:lnTo>
                    <a:pt x="4385" y="54958"/>
                  </a:lnTo>
                  <a:cubicBezTo>
                    <a:pt x="5059" y="47531"/>
                    <a:pt x="7213" y="40313"/>
                    <a:pt x="10722" y="33731"/>
                  </a:cubicBezTo>
                  <a:lnTo>
                    <a:pt x="7260" y="31453"/>
                  </a:lnTo>
                  <a:lnTo>
                    <a:pt x="15955" y="31020"/>
                  </a:lnTo>
                  <a:lnTo>
                    <a:pt x="19418" y="39453"/>
                  </a:lnTo>
                  <a:lnTo>
                    <a:pt x="15958" y="37176"/>
                  </a:lnTo>
                  <a:lnTo>
                    <a:pt x="15958" y="37176"/>
                  </a:lnTo>
                  <a:cubicBezTo>
                    <a:pt x="12999" y="42886"/>
                    <a:pt x="11178" y="49117"/>
                    <a:pt x="10598" y="55522"/>
                  </a:cubicBezTo>
                  <a:close/>
                </a:path>
              </a:pathLst>
            </a:custGeom>
            <a:solidFill>
              <a:schemeClr val="lt1"/>
            </a:solidFill>
            <a:ln w="25400" cap="flat">
              <a:solidFill>
                <a:srgbClr val="E78B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20" name="Shape 320"/>
            <p:cNvSpPr/>
            <p:nvPr/>
          </p:nvSpPr>
          <p:spPr>
            <a:xfrm>
              <a:off x="2232251" y="159792"/>
              <a:ext cx="1268612" cy="1268612"/>
            </a:xfrm>
            <a:prstGeom prst="rect">
              <a:avLst/>
            </a:prstGeom>
            <a:noFill/>
            <a:ln>
              <a:noFill/>
            </a:ln>
          </p:spPr>
          <p:txBody>
            <a:bodyPr lIns="91425" tIns="91425" rIns="91425" bIns="91425" anchor="ctr" anchorCtr="0">
              <a:noAutofit/>
            </a:bodyPr>
            <a:lstStyle/>
            <a:p>
              <a:pPr>
                <a:spcBef>
                  <a:spcPts val="0"/>
                </a:spcBef>
                <a:buNone/>
              </a:pPr>
              <a:endParaRPr/>
            </a:p>
          </p:txBody>
        </p:sp>
        <p:sp>
          <p:nvSpPr>
            <p:cNvPr id="321" name="Shape 321"/>
            <p:cNvSpPr txBox="1"/>
            <p:nvPr/>
          </p:nvSpPr>
          <p:spPr>
            <a:xfrm>
              <a:off x="2232251" y="159792"/>
              <a:ext cx="1268612" cy="1268612"/>
            </a:xfrm>
            <a:prstGeom prst="rect">
              <a:avLst/>
            </a:prstGeom>
            <a:noFill/>
            <a:ln>
              <a:noFill/>
            </a:ln>
          </p:spPr>
          <p:txBody>
            <a:bodyPr lIns="27925" tIns="27925" rIns="27925" bIns="27925" anchor="ctr" anchorCtr="0">
              <a:noAutofit/>
            </a:bodyPr>
            <a:lstStyle/>
            <a:p>
              <a:pPr marL="0" marR="0" lvl="0" indent="0" algn="ctr" rtl="0">
                <a:lnSpc>
                  <a:spcPct val="90000"/>
                </a:lnSpc>
                <a:spcBef>
                  <a:spcPts val="0"/>
                </a:spcBef>
                <a:spcAft>
                  <a:spcPts val="770"/>
                </a:spcAft>
                <a:buClr>
                  <a:srgbClr val="000000"/>
                </a:buClr>
                <a:buSzPct val="25000"/>
                <a:buFont typeface="Arial"/>
                <a:buNone/>
              </a:pPr>
              <a:r>
                <a:rPr lang="es-ES" sz="2200" b="0" i="0" u="none" strike="noStrike" cap="none" baseline="0">
                  <a:solidFill>
                    <a:srgbClr val="000000"/>
                  </a:solidFill>
                  <a:latin typeface="Arial"/>
                  <a:ea typeface="Arial"/>
                  <a:cs typeface="Arial"/>
                  <a:sym typeface="Arial"/>
                </a:rPr>
                <a:t>Filtrado de TCA</a:t>
              </a:r>
            </a:p>
          </p:txBody>
        </p:sp>
        <p:sp>
          <p:nvSpPr>
            <p:cNvPr id="322" name="Shape 322"/>
            <p:cNvSpPr/>
            <p:nvPr/>
          </p:nvSpPr>
          <p:spPr>
            <a:xfrm>
              <a:off x="1898317" y="44695"/>
              <a:ext cx="4759346" cy="4759346"/>
            </a:xfrm>
            <a:custGeom>
              <a:avLst/>
              <a:gdLst/>
              <a:ahLst/>
              <a:cxnLst/>
              <a:rect l="0" t="0" r="0" b="0"/>
              <a:pathLst>
                <a:path w="120000" h="120000" extrusionOk="0">
                  <a:moveTo>
                    <a:pt x="39449" y="8076"/>
                  </a:moveTo>
                  <a:lnTo>
                    <a:pt x="39449" y="8076"/>
                  </a:lnTo>
                  <a:cubicBezTo>
                    <a:pt x="47996" y="4693"/>
                    <a:pt x="57247" y="3473"/>
                    <a:pt x="66380" y="4523"/>
                  </a:cubicBezTo>
                  <a:lnTo>
                    <a:pt x="67230" y="467"/>
                  </a:lnTo>
                  <a:lnTo>
                    <a:pt x="70820" y="8399"/>
                  </a:lnTo>
                  <a:lnTo>
                    <a:pt x="64243" y="14711"/>
                  </a:lnTo>
                  <a:lnTo>
                    <a:pt x="65093" y="10657"/>
                  </a:lnTo>
                  <a:lnTo>
                    <a:pt x="65093" y="10657"/>
                  </a:lnTo>
                  <a:cubicBezTo>
                    <a:pt x="57165" y="9839"/>
                    <a:pt x="49156" y="10943"/>
                    <a:pt x="41744" y="13876"/>
                  </a:cubicBezTo>
                  <a:close/>
                </a:path>
              </a:pathLst>
            </a:custGeom>
            <a:solidFill>
              <a:schemeClr val="lt1"/>
            </a:solidFill>
            <a:ln w="25400" cap="flat">
              <a:solidFill>
                <a:srgbClr val="E78B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pic>
        <p:nvPicPr>
          <p:cNvPr id="323" name="Shape 323"/>
          <p:cNvPicPr preferRelativeResize="0"/>
          <p:nvPr/>
        </p:nvPicPr>
        <p:blipFill rotWithShape="1">
          <a:blip r:embed="rId3">
            <a:alphaModFix/>
          </a:blip>
          <a:srcRect/>
          <a:stretch/>
        </p:blipFill>
        <p:spPr>
          <a:xfrm>
            <a:off x="323528" y="2996951"/>
            <a:ext cx="1656183" cy="1170807"/>
          </a:xfrm>
          <a:prstGeom prst="rect">
            <a:avLst/>
          </a:prstGeom>
          <a:noFill/>
          <a:ln>
            <a:noFill/>
          </a:ln>
        </p:spPr>
      </p:pic>
      <p:pic>
        <p:nvPicPr>
          <p:cNvPr id="324" name="Shape 324"/>
          <p:cNvPicPr preferRelativeResize="0"/>
          <p:nvPr/>
        </p:nvPicPr>
        <p:blipFill rotWithShape="1">
          <a:blip r:embed="rId4">
            <a:alphaModFix/>
          </a:blip>
          <a:srcRect/>
          <a:stretch/>
        </p:blipFill>
        <p:spPr>
          <a:xfrm rot="1501834">
            <a:off x="1285518" y="2590788"/>
            <a:ext cx="1032262" cy="1032262"/>
          </a:xfrm>
          <a:prstGeom prst="rect">
            <a:avLst/>
          </a:prstGeom>
          <a:noFill/>
          <a:ln>
            <a:noFill/>
          </a:ln>
        </p:spPr>
      </p:pic>
      <p:sp>
        <p:nvSpPr>
          <p:cNvPr id="325" name="Shape 325"/>
          <p:cNvSpPr/>
          <p:nvPr/>
        </p:nvSpPr>
        <p:spPr>
          <a:xfrm>
            <a:off x="6732239" y="1988840"/>
            <a:ext cx="1368151" cy="792087"/>
          </a:xfrm>
          <a:prstGeom prst="ellipse">
            <a:avLst/>
          </a:prstGeom>
          <a:solidFill>
            <a:schemeClr val="accent1"/>
          </a:solidFill>
          <a:ln w="25400" cap="flat">
            <a:solidFill>
              <a:srgbClr val="296A7A"/>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s-ES" sz="1400" b="0" i="0" u="none" strike="noStrike" cap="none" baseline="0">
                <a:solidFill>
                  <a:schemeClr val="lt1"/>
                </a:solidFill>
                <a:latin typeface="Arial"/>
                <a:ea typeface="Arial"/>
                <a:cs typeface="Arial"/>
                <a:sym typeface="Arial"/>
              </a:rPr>
              <a:t>Foto destiador</a:t>
            </a:r>
          </a:p>
        </p:txBody>
      </p:sp>
      <p:sp>
        <p:nvSpPr>
          <p:cNvPr id="326" name="Shape 326"/>
          <p:cNvSpPr/>
          <p:nvPr/>
        </p:nvSpPr>
        <p:spPr>
          <a:xfrm>
            <a:off x="5580112" y="5229200"/>
            <a:ext cx="1224135" cy="648071"/>
          </a:xfrm>
          <a:prstGeom prst="ellipse">
            <a:avLst/>
          </a:prstGeom>
          <a:solidFill>
            <a:schemeClr val="accent1"/>
          </a:solidFill>
          <a:ln w="25400" cap="flat">
            <a:solidFill>
              <a:srgbClr val="296A7A"/>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s-ES" sz="1400" b="0" i="0" u="none" strike="noStrike" cap="none" baseline="0">
                <a:solidFill>
                  <a:schemeClr val="lt1"/>
                </a:solidFill>
                <a:latin typeface="Arial"/>
                <a:ea typeface="Arial"/>
                <a:cs typeface="Arial"/>
                <a:sym typeface="Arial"/>
              </a:rPr>
              <a:t>Azul- amarillo</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pic>
        <p:nvPicPr>
          <p:cNvPr id="331" name="Shape 331"/>
          <p:cNvPicPr preferRelativeResize="0"/>
          <p:nvPr/>
        </p:nvPicPr>
        <p:blipFill rotWithShape="1">
          <a:blip r:embed="rId3">
            <a:alphaModFix/>
          </a:blip>
          <a:srcRect/>
          <a:stretch/>
        </p:blipFill>
        <p:spPr>
          <a:xfrm>
            <a:off x="0" y="2996951"/>
            <a:ext cx="3203847" cy="1952045"/>
          </a:xfrm>
          <a:prstGeom prst="rect">
            <a:avLst/>
          </a:prstGeom>
          <a:noFill/>
          <a:ln>
            <a:noFill/>
          </a:ln>
        </p:spPr>
      </p:pic>
      <p:sp>
        <p:nvSpPr>
          <p:cNvPr id="332" name="Shape 332"/>
          <p:cNvSpPr txBox="1">
            <a:spLocks noGrp="1"/>
          </p:cNvSpPr>
          <p:nvPr>
            <p:ph type="title"/>
          </p:nvPr>
        </p:nvSpPr>
        <p:spPr>
          <a:xfrm>
            <a:off x="0" y="620689"/>
            <a:ext cx="9144000" cy="792087"/>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922122"/>
              </a:buClr>
              <a:buSzPct val="25000"/>
              <a:buFont typeface="Calibri"/>
              <a:buNone/>
            </a:pPr>
            <a:r>
              <a:rPr lang="es-ES" sz="4000" b="0" i="0" u="none" strike="noStrike" cap="none" baseline="0">
                <a:solidFill>
                  <a:srgbClr val="922122"/>
                </a:solidFill>
                <a:latin typeface="Calibri"/>
                <a:ea typeface="Calibri"/>
                <a:cs typeface="Calibri"/>
                <a:sym typeface="Calibri"/>
              </a:rPr>
              <a:t>VALOR K</a:t>
            </a:r>
          </a:p>
        </p:txBody>
      </p:sp>
      <p:grpSp>
        <p:nvGrpSpPr>
          <p:cNvPr id="333" name="Shape 333"/>
          <p:cNvGrpSpPr/>
          <p:nvPr/>
        </p:nvGrpSpPr>
        <p:grpSpPr>
          <a:xfrm>
            <a:off x="1547696" y="1772816"/>
            <a:ext cx="7143193" cy="4464496"/>
            <a:chOff x="864128" y="0"/>
            <a:chExt cx="7143193" cy="4464496"/>
          </a:xfrm>
        </p:grpSpPr>
        <p:sp>
          <p:nvSpPr>
            <p:cNvPr id="334" name="Shape 334"/>
            <p:cNvSpPr/>
            <p:nvPr/>
          </p:nvSpPr>
          <p:spPr>
            <a:xfrm>
              <a:off x="864128" y="0"/>
              <a:ext cx="7143193" cy="4464496"/>
            </a:xfrm>
            <a:custGeom>
              <a:avLst/>
              <a:gdLst/>
              <a:ahLst/>
              <a:cxnLst/>
              <a:rect l="0" t="0" r="0" b="0"/>
              <a:pathLst>
                <a:path w="120000" h="120000" extrusionOk="0">
                  <a:moveTo>
                    <a:pt x="0" y="120000"/>
                  </a:moveTo>
                  <a:quadBezTo>
                    <a:pt x="20000" y="40000"/>
                    <a:pt x="101249" y="15000"/>
                  </a:quadBezTo>
                  <a:lnTo>
                    <a:pt x="100193" y="0"/>
                  </a:lnTo>
                  <a:lnTo>
                    <a:pt x="120000" y="24000"/>
                  </a:lnTo>
                  <a:lnTo>
                    <a:pt x="104418" y="60000"/>
                  </a:lnTo>
                  <a:lnTo>
                    <a:pt x="103362" y="45000"/>
                  </a:lnTo>
                  <a:quadBezTo>
                    <a:pt x="30000" y="55000"/>
                    <a:pt x="0" y="120000"/>
                  </a:quadBezTo>
                  <a:close/>
                </a:path>
              </a:pathLst>
            </a:custGeom>
            <a:solidFill>
              <a:srgbClr val="FFE0B2"/>
            </a:solidFill>
            <a:ln w="9525" cap="flat">
              <a:solidFill>
                <a:schemeClr val="dk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35" name="Shape 335"/>
            <p:cNvSpPr/>
            <p:nvPr/>
          </p:nvSpPr>
          <p:spPr>
            <a:xfrm>
              <a:off x="1362223" y="3319798"/>
              <a:ext cx="164293" cy="164293"/>
            </a:xfrm>
            <a:prstGeom prst="ellipse">
              <a:avLst/>
            </a:prstGeom>
            <a:solidFill>
              <a:srgbClr val="BB6F00"/>
            </a:solidFill>
            <a:ln>
              <a:noFill/>
            </a:ln>
          </p:spPr>
          <p:txBody>
            <a:bodyPr lIns="91425" tIns="91425" rIns="91425" bIns="91425" anchor="ctr" anchorCtr="0">
              <a:noAutofit/>
            </a:bodyPr>
            <a:lstStyle/>
            <a:p>
              <a:pPr>
                <a:spcBef>
                  <a:spcPts val="0"/>
                </a:spcBef>
                <a:buNone/>
              </a:pPr>
              <a:endParaRPr/>
            </a:p>
          </p:txBody>
        </p:sp>
        <p:sp>
          <p:nvSpPr>
            <p:cNvPr id="336" name="Shape 336"/>
            <p:cNvSpPr/>
            <p:nvPr/>
          </p:nvSpPr>
          <p:spPr>
            <a:xfrm>
              <a:off x="1444370" y="3401944"/>
              <a:ext cx="935757" cy="1062550"/>
            </a:xfrm>
            <a:prstGeom prst="rect">
              <a:avLst/>
            </a:prstGeom>
            <a:noFill/>
            <a:ln w="9525" cap="flat">
              <a:solidFill>
                <a:schemeClr val="dk1">
                  <a:alpha val="0"/>
                </a:schemeClr>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37" name="Shape 337"/>
            <p:cNvSpPr txBox="1"/>
            <p:nvPr/>
          </p:nvSpPr>
          <p:spPr>
            <a:xfrm>
              <a:off x="1444370" y="3401944"/>
              <a:ext cx="935757" cy="1062550"/>
            </a:xfrm>
            <a:prstGeom prst="rect">
              <a:avLst/>
            </a:prstGeom>
            <a:noFill/>
            <a:ln>
              <a:noFill/>
            </a:ln>
          </p:spPr>
          <p:txBody>
            <a:bodyPr lIns="87050" tIns="0" rIns="0" bIns="0" anchor="t" anchorCtr="0">
              <a:noAutofit/>
            </a:bodyPr>
            <a:lstStyle/>
            <a:p>
              <a:pPr marL="0" marR="0" lvl="0" indent="0" algn="l" rtl="0">
                <a:lnSpc>
                  <a:spcPct val="90000"/>
                </a:lnSpc>
                <a:spcBef>
                  <a:spcPts val="0"/>
                </a:spcBef>
                <a:spcAft>
                  <a:spcPts val="700"/>
                </a:spcAft>
                <a:buClr>
                  <a:srgbClr val="000000"/>
                </a:buClr>
                <a:buSzPct val="25000"/>
                <a:buFont typeface="Arial"/>
                <a:buNone/>
              </a:pPr>
              <a:r>
                <a:rPr lang="es-ES" sz="2000" b="0" i="0" u="none" strike="noStrike" cap="none" baseline="0">
                  <a:solidFill>
                    <a:srgbClr val="000000"/>
                  </a:solidFill>
                  <a:latin typeface="Arial"/>
                  <a:ea typeface="Arial"/>
                  <a:cs typeface="Arial"/>
                  <a:sym typeface="Arial"/>
                </a:rPr>
                <a:t>5 g + 25 ml TCA 10%</a:t>
              </a:r>
            </a:p>
          </p:txBody>
        </p:sp>
        <p:sp>
          <p:nvSpPr>
            <p:cNvPr id="338" name="Shape 338"/>
            <p:cNvSpPr/>
            <p:nvPr/>
          </p:nvSpPr>
          <p:spPr>
            <a:xfrm>
              <a:off x="2251550" y="2465293"/>
              <a:ext cx="257153" cy="257153"/>
            </a:xfrm>
            <a:prstGeom prst="ellipse">
              <a:avLst/>
            </a:prstGeom>
            <a:solidFill>
              <a:srgbClr val="FF9225"/>
            </a:solidFill>
            <a:ln>
              <a:noFill/>
            </a:ln>
          </p:spPr>
          <p:txBody>
            <a:bodyPr lIns="91425" tIns="91425" rIns="91425" bIns="91425" anchor="ctr" anchorCtr="0">
              <a:noAutofit/>
            </a:bodyPr>
            <a:lstStyle/>
            <a:p>
              <a:pPr>
                <a:spcBef>
                  <a:spcPts val="0"/>
                </a:spcBef>
                <a:buNone/>
              </a:pPr>
              <a:endParaRPr/>
            </a:p>
          </p:txBody>
        </p:sp>
        <p:sp>
          <p:nvSpPr>
            <p:cNvPr id="339" name="Shape 339"/>
            <p:cNvSpPr/>
            <p:nvPr/>
          </p:nvSpPr>
          <p:spPr>
            <a:xfrm>
              <a:off x="2304250" y="2376261"/>
              <a:ext cx="1185770" cy="1870622"/>
            </a:xfrm>
            <a:prstGeom prst="rect">
              <a:avLst/>
            </a:prstGeom>
            <a:noFill/>
            <a:ln w="9525" cap="flat">
              <a:solidFill>
                <a:schemeClr val="dk1">
                  <a:alpha val="0"/>
                </a:schemeClr>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40" name="Shape 340"/>
            <p:cNvSpPr txBox="1"/>
            <p:nvPr/>
          </p:nvSpPr>
          <p:spPr>
            <a:xfrm>
              <a:off x="2304250" y="2376261"/>
              <a:ext cx="1185770" cy="1870622"/>
            </a:xfrm>
            <a:prstGeom prst="rect">
              <a:avLst/>
            </a:prstGeom>
            <a:noFill/>
            <a:ln>
              <a:noFill/>
            </a:ln>
          </p:spPr>
          <p:txBody>
            <a:bodyPr lIns="136250" tIns="0" rIns="0" bIns="0" anchor="t" anchorCtr="0">
              <a:noAutofit/>
            </a:bodyPr>
            <a:lstStyle/>
            <a:p>
              <a:pPr marL="0" marR="0" lvl="0" indent="0" algn="l" rtl="0">
                <a:lnSpc>
                  <a:spcPct val="90000"/>
                </a:lnSpc>
                <a:spcBef>
                  <a:spcPts val="0"/>
                </a:spcBef>
                <a:spcAft>
                  <a:spcPts val="0"/>
                </a:spcAft>
                <a:buClr>
                  <a:srgbClr val="FF0000"/>
                </a:buClr>
                <a:buSzPct val="25000"/>
                <a:buFont typeface="Arial"/>
                <a:buNone/>
              </a:pPr>
              <a:r>
                <a:rPr lang="es-ES" sz="1600" b="1" i="0" u="none" strike="noStrike" cap="none" baseline="0">
                  <a:solidFill>
                    <a:srgbClr val="FF0000"/>
                  </a:solidFill>
                  <a:latin typeface="Arial"/>
                  <a:ea typeface="Arial"/>
                  <a:cs typeface="Arial"/>
                  <a:sym typeface="Arial"/>
                </a:rPr>
                <a:t>3500 RPM  x 10 min</a:t>
              </a:r>
            </a:p>
            <a:p>
              <a:pPr marL="0" marR="0" lvl="0" indent="0" algn="l" rtl="0">
                <a:lnSpc>
                  <a:spcPct val="90000"/>
                </a:lnSpc>
                <a:spcBef>
                  <a:spcPts val="560"/>
                </a:spcBef>
                <a:spcAft>
                  <a:spcPts val="0"/>
                </a:spcAft>
                <a:buClr>
                  <a:srgbClr val="000000"/>
                </a:buClr>
                <a:buFont typeface="Arial"/>
                <a:buNone/>
              </a:pPr>
              <a:endParaRPr sz="2600" b="0" i="0" u="none" strike="noStrike" cap="none" baseline="0">
                <a:solidFill>
                  <a:srgbClr val="000000"/>
                </a:solidFill>
                <a:latin typeface="Arial"/>
                <a:ea typeface="Arial"/>
                <a:cs typeface="Arial"/>
                <a:sym typeface="Arial"/>
              </a:endParaRPr>
            </a:p>
            <a:p>
              <a:pPr marL="228600" marR="0" lvl="1" indent="-101600" algn="l" rtl="0">
                <a:lnSpc>
                  <a:spcPct val="90000"/>
                </a:lnSpc>
                <a:spcBef>
                  <a:spcPts val="910"/>
                </a:spcBef>
                <a:spcAft>
                  <a:spcPts val="300"/>
                </a:spcAft>
                <a:buClr>
                  <a:srgbClr val="000000"/>
                </a:buClr>
                <a:buFont typeface="Arial"/>
                <a:buNone/>
              </a:pPr>
              <a:endParaRPr sz="2000" b="0" i="0" u="none" strike="noStrike" cap="none" baseline="0">
                <a:solidFill>
                  <a:srgbClr val="000000"/>
                </a:solidFill>
                <a:latin typeface="Arial"/>
                <a:ea typeface="Arial"/>
                <a:cs typeface="Arial"/>
                <a:sym typeface="Arial"/>
              </a:endParaRPr>
            </a:p>
          </p:txBody>
        </p:sp>
        <p:sp>
          <p:nvSpPr>
            <p:cNvPr id="341" name="Shape 341"/>
            <p:cNvSpPr/>
            <p:nvPr/>
          </p:nvSpPr>
          <p:spPr>
            <a:xfrm>
              <a:off x="3394462" y="1784011"/>
              <a:ext cx="342872" cy="342872"/>
            </a:xfrm>
            <a:prstGeom prst="ellipse">
              <a:avLst/>
            </a:prstGeom>
            <a:solidFill>
              <a:srgbClr val="FFBC8E"/>
            </a:solidFill>
            <a:ln>
              <a:noFill/>
            </a:ln>
          </p:spPr>
          <p:txBody>
            <a:bodyPr lIns="91425" tIns="91425" rIns="91425" bIns="91425" anchor="ctr" anchorCtr="0">
              <a:noAutofit/>
            </a:bodyPr>
            <a:lstStyle/>
            <a:p>
              <a:pPr>
                <a:spcBef>
                  <a:spcPts val="0"/>
                </a:spcBef>
                <a:buNone/>
              </a:pPr>
              <a:endParaRPr/>
            </a:p>
          </p:txBody>
        </p:sp>
        <p:sp>
          <p:nvSpPr>
            <p:cNvPr id="342" name="Shape 342"/>
            <p:cNvSpPr/>
            <p:nvPr/>
          </p:nvSpPr>
          <p:spPr>
            <a:xfrm>
              <a:off x="3565898" y="1955449"/>
              <a:ext cx="1378636" cy="2509045"/>
            </a:xfrm>
            <a:prstGeom prst="rect">
              <a:avLst/>
            </a:prstGeom>
            <a:noFill/>
            <a:ln w="9525" cap="flat">
              <a:solidFill>
                <a:schemeClr val="dk1">
                  <a:alpha val="0"/>
                </a:schemeClr>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43" name="Shape 343"/>
            <p:cNvSpPr txBox="1"/>
            <p:nvPr/>
          </p:nvSpPr>
          <p:spPr>
            <a:xfrm>
              <a:off x="3565898" y="1955449"/>
              <a:ext cx="1378636" cy="2509045"/>
            </a:xfrm>
            <a:prstGeom prst="rect">
              <a:avLst/>
            </a:prstGeom>
            <a:noFill/>
            <a:ln>
              <a:noFill/>
            </a:ln>
          </p:spPr>
          <p:txBody>
            <a:bodyPr lIns="181675" tIns="0" rIns="0" bIns="0" anchor="t" anchorCtr="0">
              <a:noAutofit/>
            </a:bodyPr>
            <a:lstStyle/>
            <a:p>
              <a:pPr marL="0" marR="0" lvl="0" indent="0" algn="l" rtl="0">
                <a:lnSpc>
                  <a:spcPct val="90000"/>
                </a:lnSpc>
                <a:spcBef>
                  <a:spcPts val="0"/>
                </a:spcBef>
                <a:spcAft>
                  <a:spcPts val="700"/>
                </a:spcAft>
                <a:buClr>
                  <a:srgbClr val="000000"/>
                </a:buClr>
                <a:buFont typeface="Arial"/>
                <a:buNone/>
              </a:pPr>
              <a:endParaRPr sz="2000" b="0" i="0" u="none" strike="noStrike" cap="none" baseline="0">
                <a:solidFill>
                  <a:srgbClr val="000000"/>
                </a:solidFill>
                <a:latin typeface="Arial"/>
                <a:ea typeface="Arial"/>
                <a:cs typeface="Arial"/>
                <a:sym typeface="Arial"/>
              </a:endParaRPr>
            </a:p>
          </p:txBody>
        </p:sp>
        <p:sp>
          <p:nvSpPr>
            <p:cNvPr id="344" name="Shape 344"/>
            <p:cNvSpPr/>
            <p:nvPr/>
          </p:nvSpPr>
          <p:spPr>
            <a:xfrm>
              <a:off x="4213896" y="1390225"/>
              <a:ext cx="442877" cy="442877"/>
            </a:xfrm>
            <a:prstGeom prst="ellipse">
              <a:avLst/>
            </a:prstGeom>
            <a:solidFill>
              <a:srgbClr val="FFBC8E"/>
            </a:solidFill>
            <a:ln>
              <a:noFill/>
            </a:ln>
          </p:spPr>
          <p:txBody>
            <a:bodyPr lIns="91425" tIns="91425" rIns="91425" bIns="91425" anchor="ctr" anchorCtr="0">
              <a:noAutofit/>
            </a:bodyPr>
            <a:lstStyle/>
            <a:p>
              <a:pPr>
                <a:spcBef>
                  <a:spcPts val="0"/>
                </a:spcBef>
                <a:buNone/>
              </a:pPr>
              <a:endParaRPr/>
            </a:p>
          </p:txBody>
        </p:sp>
        <p:sp>
          <p:nvSpPr>
            <p:cNvPr id="345" name="Shape 345"/>
            <p:cNvSpPr/>
            <p:nvPr/>
          </p:nvSpPr>
          <p:spPr>
            <a:xfrm>
              <a:off x="4608519" y="1152116"/>
              <a:ext cx="1428638" cy="2991212"/>
            </a:xfrm>
            <a:prstGeom prst="rect">
              <a:avLst/>
            </a:prstGeom>
            <a:noFill/>
            <a:ln w="9525" cap="flat">
              <a:solidFill>
                <a:schemeClr val="dk1">
                  <a:alpha val="0"/>
                </a:schemeClr>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46" name="Shape 346"/>
            <p:cNvSpPr txBox="1"/>
            <p:nvPr/>
          </p:nvSpPr>
          <p:spPr>
            <a:xfrm>
              <a:off x="4608519" y="1152116"/>
              <a:ext cx="1428638" cy="2991212"/>
            </a:xfrm>
            <a:prstGeom prst="rect">
              <a:avLst/>
            </a:prstGeom>
            <a:noFill/>
            <a:ln>
              <a:noFill/>
            </a:ln>
          </p:spPr>
          <p:txBody>
            <a:bodyPr lIns="234650" tIns="0" rIns="0" bIns="0" anchor="t" anchorCtr="0">
              <a:noAutofit/>
            </a:bodyPr>
            <a:lstStyle/>
            <a:p>
              <a:pPr marL="0" marR="0" lvl="0" indent="0" algn="l" rtl="0">
                <a:lnSpc>
                  <a:spcPct val="90000"/>
                </a:lnSpc>
                <a:spcBef>
                  <a:spcPts val="0"/>
                </a:spcBef>
                <a:spcAft>
                  <a:spcPts val="420"/>
                </a:spcAft>
                <a:buClr>
                  <a:schemeClr val="accent5"/>
                </a:buClr>
                <a:buSzPct val="25000"/>
                <a:buFont typeface="Arial"/>
                <a:buNone/>
              </a:pPr>
              <a:r>
                <a:rPr lang="es-ES" sz="1200" b="1" i="0" u="none" strike="noStrike" cap="none" baseline="0">
                  <a:solidFill>
                    <a:schemeClr val="accent5"/>
                  </a:solidFill>
                  <a:latin typeface="Arial"/>
                  <a:ea typeface="Arial"/>
                  <a:cs typeface="Arial"/>
                  <a:sym typeface="Arial"/>
                </a:rPr>
                <a:t>Neutralizacion del sobrenadante</a:t>
              </a:r>
            </a:p>
          </p:txBody>
        </p:sp>
        <p:sp>
          <p:nvSpPr>
            <p:cNvPr id="347" name="Shape 347"/>
            <p:cNvSpPr/>
            <p:nvPr/>
          </p:nvSpPr>
          <p:spPr>
            <a:xfrm>
              <a:off x="6149198" y="967025"/>
              <a:ext cx="447950" cy="423200"/>
            </a:xfrm>
            <a:prstGeom prst="ellipse">
              <a:avLst/>
            </a:prstGeom>
            <a:solidFill>
              <a:srgbClr val="FF9225"/>
            </a:solidFill>
            <a:ln>
              <a:noFill/>
            </a:ln>
          </p:spPr>
          <p:txBody>
            <a:bodyPr lIns="91425" tIns="91425" rIns="91425" bIns="91425" anchor="ctr" anchorCtr="0">
              <a:noAutofit/>
            </a:bodyPr>
            <a:lstStyle/>
            <a:p>
              <a:pPr>
                <a:spcBef>
                  <a:spcPts val="0"/>
                </a:spcBef>
                <a:buNone/>
              </a:pPr>
              <a:endParaRPr/>
            </a:p>
          </p:txBody>
        </p:sp>
        <p:sp>
          <p:nvSpPr>
            <p:cNvPr id="348" name="Shape 348"/>
            <p:cNvSpPr/>
            <p:nvPr/>
          </p:nvSpPr>
          <p:spPr>
            <a:xfrm>
              <a:off x="6464748" y="1059217"/>
              <a:ext cx="1428638" cy="3285869"/>
            </a:xfrm>
            <a:prstGeom prst="rect">
              <a:avLst/>
            </a:prstGeom>
            <a:noFill/>
            <a:ln w="9525" cap="flat">
              <a:solidFill>
                <a:schemeClr val="dk1">
                  <a:alpha val="0"/>
                </a:schemeClr>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49" name="Shape 349"/>
            <p:cNvSpPr txBox="1"/>
            <p:nvPr/>
          </p:nvSpPr>
          <p:spPr>
            <a:xfrm>
              <a:off x="6464748" y="1059217"/>
              <a:ext cx="1428638" cy="3285869"/>
            </a:xfrm>
            <a:prstGeom prst="rect">
              <a:avLst/>
            </a:prstGeom>
            <a:noFill/>
            <a:ln>
              <a:noFill/>
            </a:ln>
          </p:spPr>
          <p:txBody>
            <a:bodyPr lIns="299000" tIns="0" rIns="0" bIns="0" anchor="t" anchorCtr="0">
              <a:noAutofit/>
            </a:bodyPr>
            <a:lstStyle/>
            <a:p>
              <a:pPr marL="0" marR="0" lvl="0" indent="0" algn="l" rtl="0">
                <a:lnSpc>
                  <a:spcPct val="90000"/>
                </a:lnSpc>
                <a:spcBef>
                  <a:spcPts val="0"/>
                </a:spcBef>
                <a:spcAft>
                  <a:spcPts val="630"/>
                </a:spcAft>
                <a:buClr>
                  <a:schemeClr val="accent2"/>
                </a:buClr>
                <a:buSzPct val="25000"/>
                <a:buFont typeface="Arial"/>
                <a:buNone/>
              </a:pPr>
              <a:r>
                <a:rPr lang="es-ES" sz="1800" b="1" i="0" u="none" strike="noStrike" cap="none" baseline="0">
                  <a:solidFill>
                    <a:schemeClr val="accent2"/>
                  </a:solidFill>
                  <a:latin typeface="Arial"/>
                  <a:ea typeface="Arial"/>
                  <a:cs typeface="Arial"/>
                  <a:sym typeface="Arial"/>
                </a:rPr>
                <a:t>HPLC</a:t>
              </a:r>
            </a:p>
          </p:txBody>
        </p:sp>
      </p:grpSp>
      <p:pic>
        <p:nvPicPr>
          <p:cNvPr id="350" name="Shape 350"/>
          <p:cNvPicPr preferRelativeResize="0"/>
          <p:nvPr/>
        </p:nvPicPr>
        <p:blipFill rotWithShape="1">
          <a:blip r:embed="rId4">
            <a:alphaModFix/>
          </a:blip>
          <a:srcRect/>
          <a:stretch/>
        </p:blipFill>
        <p:spPr>
          <a:xfrm>
            <a:off x="-12925943" y="-11116615"/>
            <a:ext cx="1080000" cy="763729"/>
          </a:xfrm>
          <a:prstGeom prst="rect">
            <a:avLst/>
          </a:prstGeom>
          <a:noFill/>
          <a:ln>
            <a:noFill/>
          </a:ln>
        </p:spPr>
      </p:pic>
      <p:pic>
        <p:nvPicPr>
          <p:cNvPr id="351" name="Shape 351"/>
          <p:cNvPicPr preferRelativeResize="0"/>
          <p:nvPr/>
        </p:nvPicPr>
        <p:blipFill rotWithShape="1">
          <a:blip r:embed="rId5">
            <a:alphaModFix/>
          </a:blip>
          <a:srcRect/>
          <a:stretch/>
        </p:blipFill>
        <p:spPr>
          <a:xfrm>
            <a:off x="2987824" y="2996951"/>
            <a:ext cx="1152128" cy="1152128"/>
          </a:xfrm>
          <a:prstGeom prst="rect">
            <a:avLst/>
          </a:prstGeom>
          <a:noFill/>
          <a:ln>
            <a:noFill/>
          </a:ln>
        </p:spPr>
      </p:pic>
      <p:pic>
        <p:nvPicPr>
          <p:cNvPr id="352" name="Shape 352"/>
          <p:cNvPicPr preferRelativeResize="0"/>
          <p:nvPr/>
        </p:nvPicPr>
        <p:blipFill rotWithShape="1">
          <a:blip r:embed="rId6">
            <a:alphaModFix/>
          </a:blip>
          <a:srcRect/>
          <a:stretch/>
        </p:blipFill>
        <p:spPr>
          <a:xfrm>
            <a:off x="2195735" y="4293096"/>
            <a:ext cx="722336" cy="720080"/>
          </a:xfrm>
          <a:prstGeom prst="rect">
            <a:avLst/>
          </a:prstGeom>
          <a:noFill/>
          <a:ln>
            <a:noFill/>
          </a:ln>
        </p:spPr>
      </p:pic>
      <p:sp>
        <p:nvSpPr>
          <p:cNvPr id="353" name="Shape 353"/>
          <p:cNvSpPr/>
          <p:nvPr/>
        </p:nvSpPr>
        <p:spPr>
          <a:xfrm>
            <a:off x="7559824" y="2276872"/>
            <a:ext cx="1584175" cy="576064"/>
          </a:xfrm>
          <a:prstGeom prst="ellipse">
            <a:avLst/>
          </a:prstGeom>
          <a:solidFill>
            <a:schemeClr val="accent1"/>
          </a:solidFill>
          <a:ln w="25400" cap="flat">
            <a:solidFill>
              <a:srgbClr val="296A7A"/>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s-ES" sz="1400" b="0" i="0" u="none" strike="noStrike" cap="none" baseline="0">
                <a:solidFill>
                  <a:schemeClr val="lt1"/>
                </a:solidFill>
                <a:latin typeface="Arial"/>
                <a:ea typeface="Arial"/>
                <a:cs typeface="Arial"/>
                <a:sym typeface="Arial"/>
              </a:rPr>
              <a:t>Imagen hplc</a:t>
            </a:r>
          </a:p>
        </p:txBody>
      </p:sp>
      <p:pic>
        <p:nvPicPr>
          <p:cNvPr id="354" name="Shape 354"/>
          <p:cNvPicPr preferRelativeResize="0"/>
          <p:nvPr/>
        </p:nvPicPr>
        <p:blipFill rotWithShape="1">
          <a:blip r:embed="rId7">
            <a:alphaModFix/>
          </a:blip>
          <a:srcRect/>
          <a:stretch/>
        </p:blipFill>
        <p:spPr>
          <a:xfrm>
            <a:off x="0" y="836712"/>
            <a:ext cx="3203847" cy="1932166"/>
          </a:xfrm>
          <a:prstGeom prst="rect">
            <a:avLst/>
          </a:prstGeom>
          <a:noFill/>
          <a:ln>
            <a:noFill/>
          </a:ln>
        </p:spPr>
      </p:pic>
      <p:sp>
        <p:nvSpPr>
          <p:cNvPr id="355" name="Shape 355"/>
          <p:cNvSpPr/>
          <p:nvPr/>
        </p:nvSpPr>
        <p:spPr>
          <a:xfrm>
            <a:off x="2843808" y="1484783"/>
            <a:ext cx="2286015" cy="1000131"/>
          </a:xfrm>
          <a:prstGeom prst="rect">
            <a:avLst/>
          </a:prstGeom>
          <a:solidFill>
            <a:schemeClr val="accent2"/>
          </a:solidFill>
          <a:ln w="25400" cap="flat">
            <a:solidFill>
              <a:schemeClr val="lt1"/>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s-ES" sz="1400" b="1" i="0" u="none" strike="noStrike" cap="none" baseline="0">
                <a:solidFill>
                  <a:schemeClr val="lt1"/>
                </a:solidFill>
                <a:latin typeface="Arial"/>
                <a:ea typeface="Arial"/>
                <a:cs typeface="Arial"/>
                <a:sym typeface="Arial"/>
              </a:rPr>
              <a:t>Muestras patron.</a:t>
            </a:r>
          </a:p>
          <a:p>
            <a:pPr marL="0" marR="0" lvl="0" indent="0" algn="ctr" rtl="0">
              <a:lnSpc>
                <a:spcPct val="100000"/>
              </a:lnSpc>
              <a:spcBef>
                <a:spcPts val="0"/>
              </a:spcBef>
              <a:spcAft>
                <a:spcPts val="0"/>
              </a:spcAft>
              <a:buClr>
                <a:schemeClr val="lt1"/>
              </a:buClr>
              <a:buSzPct val="25000"/>
              <a:buFont typeface="Arial"/>
              <a:buNone/>
            </a:pPr>
            <a:r>
              <a:rPr lang="es-ES" sz="1400" b="1" i="0" u="none" strike="noStrike" cap="none" baseline="0">
                <a:solidFill>
                  <a:schemeClr val="lt1"/>
                </a:solidFill>
                <a:latin typeface="Arial"/>
                <a:ea typeface="Arial"/>
                <a:cs typeface="Arial"/>
                <a:sym typeface="Arial"/>
              </a:rPr>
              <a:t>0.1 – 0.5 – 0.75 - 1.0 -2.5 – 5.0 uM</a:t>
            </a:r>
          </a:p>
        </p:txBody>
      </p:sp>
      <p:sp>
        <p:nvSpPr>
          <p:cNvPr id="356" name="Shape 356"/>
          <p:cNvSpPr txBox="1"/>
          <p:nvPr/>
        </p:nvSpPr>
        <p:spPr>
          <a:xfrm>
            <a:off x="2295388" y="962144"/>
            <a:ext cx="476411" cy="73866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3399"/>
              </a:buClr>
              <a:buSzPct val="25000"/>
              <a:buFont typeface="Arial"/>
              <a:buNone/>
            </a:pPr>
            <a:r>
              <a:rPr lang="es-ES" sz="1050" b="0" i="0" u="none" strike="noStrike" cap="none" baseline="0">
                <a:solidFill>
                  <a:srgbClr val="FF3399"/>
                </a:solidFill>
                <a:latin typeface="Arial"/>
                <a:ea typeface="Arial"/>
                <a:cs typeface="Arial"/>
                <a:sym typeface="Arial"/>
              </a:rPr>
              <a:t>ADP</a:t>
            </a:r>
          </a:p>
          <a:p>
            <a:pPr marL="0" marR="0" lvl="0" indent="0" algn="l" rtl="0">
              <a:lnSpc>
                <a:spcPct val="100000"/>
              </a:lnSpc>
              <a:spcBef>
                <a:spcPts val="0"/>
              </a:spcBef>
              <a:spcAft>
                <a:spcPts val="0"/>
              </a:spcAft>
              <a:buClr>
                <a:srgbClr val="FF3399"/>
              </a:buClr>
              <a:buSzPct val="25000"/>
              <a:buFont typeface="Arial"/>
              <a:buNone/>
            </a:pPr>
            <a:r>
              <a:rPr lang="es-ES" sz="1050" b="0" i="0" u="none" strike="noStrike" cap="none" baseline="0">
                <a:solidFill>
                  <a:srgbClr val="FF3399"/>
                </a:solidFill>
                <a:latin typeface="Arial"/>
                <a:ea typeface="Arial"/>
                <a:cs typeface="Arial"/>
                <a:sym typeface="Arial"/>
              </a:rPr>
              <a:t>AMP</a:t>
            </a:r>
          </a:p>
          <a:p>
            <a:pPr marL="0" marR="0" lvl="0" indent="0" algn="l" rtl="0">
              <a:lnSpc>
                <a:spcPct val="100000"/>
              </a:lnSpc>
              <a:spcBef>
                <a:spcPts val="0"/>
              </a:spcBef>
              <a:spcAft>
                <a:spcPts val="0"/>
              </a:spcAft>
              <a:buClr>
                <a:srgbClr val="FF3399"/>
              </a:buClr>
              <a:buSzPct val="25000"/>
              <a:buFont typeface="Arial"/>
              <a:buNone/>
            </a:pPr>
            <a:r>
              <a:rPr lang="es-ES" sz="1050" b="0" i="0" u="none" strike="noStrike" cap="none" baseline="0">
                <a:solidFill>
                  <a:srgbClr val="FF3399"/>
                </a:solidFill>
                <a:latin typeface="Arial"/>
                <a:ea typeface="Arial"/>
                <a:cs typeface="Arial"/>
                <a:sym typeface="Arial"/>
              </a:rPr>
              <a:t>IMP</a:t>
            </a:r>
          </a:p>
          <a:p>
            <a:pPr marL="0" marR="0" lvl="0" indent="0" algn="l" rtl="0">
              <a:lnSpc>
                <a:spcPct val="100000"/>
              </a:lnSpc>
              <a:spcBef>
                <a:spcPts val="0"/>
              </a:spcBef>
              <a:spcAft>
                <a:spcPts val="0"/>
              </a:spcAft>
              <a:buClr>
                <a:srgbClr val="FF3399"/>
              </a:buClr>
              <a:buSzPct val="25000"/>
              <a:buFont typeface="Arial"/>
              <a:buNone/>
            </a:pPr>
            <a:r>
              <a:rPr lang="es-ES" sz="1050" b="0" i="0" u="none" strike="noStrike" cap="none" baseline="0">
                <a:solidFill>
                  <a:srgbClr val="FF3399"/>
                </a:solidFill>
                <a:latin typeface="Arial"/>
                <a:ea typeface="Arial"/>
                <a:cs typeface="Arial"/>
                <a:sym typeface="Arial"/>
              </a:rPr>
              <a:t>HxR</a:t>
            </a:r>
          </a:p>
        </p:txBody>
      </p:sp>
      <p:sp>
        <p:nvSpPr>
          <p:cNvPr id="357" name="Shape 357"/>
          <p:cNvSpPr txBox="1"/>
          <p:nvPr/>
        </p:nvSpPr>
        <p:spPr>
          <a:xfrm>
            <a:off x="2411759" y="3356992"/>
            <a:ext cx="460381" cy="43088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3399"/>
              </a:buClr>
              <a:buSzPct val="25000"/>
              <a:buFont typeface="Arial"/>
              <a:buNone/>
            </a:pPr>
            <a:r>
              <a:rPr lang="es-ES" sz="1100" b="0" i="0" u="none" strike="noStrike" cap="none" baseline="0">
                <a:solidFill>
                  <a:srgbClr val="FF3399"/>
                </a:solidFill>
                <a:latin typeface="Arial"/>
                <a:ea typeface="Arial"/>
                <a:cs typeface="Arial"/>
                <a:sym typeface="Arial"/>
              </a:rPr>
              <a:t>ATP</a:t>
            </a:r>
          </a:p>
          <a:p>
            <a:pPr marL="0" marR="0" lvl="0" indent="0" algn="l" rtl="0">
              <a:lnSpc>
                <a:spcPct val="100000"/>
              </a:lnSpc>
              <a:spcBef>
                <a:spcPts val="0"/>
              </a:spcBef>
              <a:spcAft>
                <a:spcPts val="0"/>
              </a:spcAft>
              <a:buClr>
                <a:srgbClr val="FF3399"/>
              </a:buClr>
              <a:buSzPct val="25000"/>
              <a:buFont typeface="Arial"/>
              <a:buNone/>
            </a:pPr>
            <a:r>
              <a:rPr lang="es-ES" sz="1100" b="0" i="0" u="none" strike="noStrike" cap="none" baseline="0">
                <a:solidFill>
                  <a:srgbClr val="FF3399"/>
                </a:solidFill>
                <a:latin typeface="Arial"/>
                <a:ea typeface="Arial"/>
                <a:cs typeface="Arial"/>
                <a:sym typeface="Arial"/>
              </a:rPr>
              <a:t>Hx</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5"/>
                                        </p:tgtEl>
                                        <p:attrNameLst>
                                          <p:attrName>style.visibility</p:attrName>
                                        </p:attrNameLst>
                                      </p:cBhvr>
                                      <p:to>
                                        <p:strVal val="visible"/>
                                      </p:to>
                                    </p:set>
                                    <p:animEffect transition="in" filter="fade">
                                      <p:cBhvr>
                                        <p:cTn id="7" dur="1"/>
                                        <p:tgtEl>
                                          <p:spTgt spid="35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4"/>
                                        </p:tgtEl>
                                        <p:attrNameLst>
                                          <p:attrName>style.visibility</p:attrName>
                                        </p:attrNameLst>
                                      </p:cBhvr>
                                      <p:to>
                                        <p:strVal val="visible"/>
                                      </p:to>
                                    </p:set>
                                    <p:animEffect transition="in" filter="fade">
                                      <p:cBhvr>
                                        <p:cTn id="12" dur="1"/>
                                        <p:tgtEl>
                                          <p:spTgt spid="354"/>
                                        </p:tgtEl>
                                      </p:cBhvr>
                                    </p:animEffect>
                                  </p:childTnLst>
                                </p:cTn>
                              </p:par>
                              <p:par>
                                <p:cTn id="13" presetID="10" presetClass="entr" presetSubtype="0" fill="hold" nodeType="withEffect">
                                  <p:stCondLst>
                                    <p:cond delay="0"/>
                                  </p:stCondLst>
                                  <p:childTnLst>
                                    <p:set>
                                      <p:cBhvr>
                                        <p:cTn id="14" dur="1" fill="hold">
                                          <p:stCondLst>
                                            <p:cond delay="0"/>
                                          </p:stCondLst>
                                        </p:cTn>
                                        <p:tgtEl>
                                          <p:spTgt spid="356"/>
                                        </p:tgtEl>
                                        <p:attrNameLst>
                                          <p:attrName>style.visibility</p:attrName>
                                        </p:attrNameLst>
                                      </p:cBhvr>
                                      <p:to>
                                        <p:strVal val="visible"/>
                                      </p:to>
                                    </p:set>
                                    <p:animEffect transition="in" filter="fade">
                                      <p:cBhvr>
                                        <p:cTn id="15" dur="1"/>
                                        <p:tgtEl>
                                          <p:spTgt spid="35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31"/>
                                        </p:tgtEl>
                                        <p:attrNameLst>
                                          <p:attrName>style.visibility</p:attrName>
                                        </p:attrNameLst>
                                      </p:cBhvr>
                                      <p:to>
                                        <p:strVal val="visible"/>
                                      </p:to>
                                    </p:set>
                                    <p:animEffect transition="in" filter="fade">
                                      <p:cBhvr>
                                        <p:cTn id="20" dur="1"/>
                                        <p:tgtEl>
                                          <p:spTgt spid="331"/>
                                        </p:tgtEl>
                                      </p:cBhvr>
                                    </p:animEffect>
                                  </p:childTnLst>
                                </p:cTn>
                              </p:par>
                              <p:par>
                                <p:cTn id="21" presetID="10" presetClass="entr" presetSubtype="0" fill="hold" nodeType="withEffect">
                                  <p:stCondLst>
                                    <p:cond delay="0"/>
                                  </p:stCondLst>
                                  <p:childTnLst>
                                    <p:set>
                                      <p:cBhvr>
                                        <p:cTn id="22" dur="1" fill="hold">
                                          <p:stCondLst>
                                            <p:cond delay="0"/>
                                          </p:stCondLst>
                                        </p:cTn>
                                        <p:tgtEl>
                                          <p:spTgt spid="357"/>
                                        </p:tgtEl>
                                        <p:attrNameLst>
                                          <p:attrName>style.visibility</p:attrName>
                                        </p:attrNameLst>
                                      </p:cBhvr>
                                      <p:to>
                                        <p:strVal val="visible"/>
                                      </p:to>
                                    </p:set>
                                    <p:animEffect transition="in" filter="fade">
                                      <p:cBhvr>
                                        <p:cTn id="23" dur="1"/>
                                        <p:tgtEl>
                                          <p:spTgt spid="35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52"/>
                                        </p:tgtEl>
                                        <p:attrNameLst>
                                          <p:attrName>style.visibility</p:attrName>
                                        </p:attrNameLst>
                                      </p:cBhvr>
                                      <p:to>
                                        <p:strVal val="visible"/>
                                      </p:to>
                                    </p:set>
                                    <p:animEffect transition="in" filter="fade">
                                      <p:cBhvr>
                                        <p:cTn id="28" dur="500"/>
                                        <p:tgtEl>
                                          <p:spTgt spid="35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51"/>
                                        </p:tgtEl>
                                        <p:attrNameLst>
                                          <p:attrName>style.visibility</p:attrName>
                                        </p:attrNameLst>
                                      </p:cBhvr>
                                      <p:to>
                                        <p:strVal val="visible"/>
                                      </p:to>
                                    </p:set>
                                    <p:animEffect transition="in" filter="fade">
                                      <p:cBhvr>
                                        <p:cTn id="33" dur="500"/>
                                        <p:tgtEl>
                                          <p:spTgt spid="3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Shape 362"/>
          <p:cNvSpPr txBox="1">
            <a:spLocks noGrp="1"/>
          </p:cNvSpPr>
          <p:nvPr>
            <p:ph type="title"/>
          </p:nvPr>
        </p:nvSpPr>
        <p:spPr>
          <a:xfrm>
            <a:off x="0" y="620689"/>
            <a:ext cx="9144000" cy="792087"/>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922122"/>
              </a:buClr>
              <a:buSzPct val="25000"/>
              <a:buFont typeface="Calibri"/>
              <a:buNone/>
            </a:pPr>
            <a:r>
              <a:rPr lang="es-ES" sz="3600" b="0" i="0" u="none" strike="noStrike" cap="none" baseline="0">
                <a:solidFill>
                  <a:srgbClr val="922122"/>
                </a:solidFill>
                <a:latin typeface="Calibri"/>
                <a:ea typeface="Calibri"/>
                <a:cs typeface="Calibri"/>
                <a:sym typeface="Calibri"/>
              </a:rPr>
              <a:t>ÍNDICE DE PERÓXIDOS</a:t>
            </a:r>
          </a:p>
        </p:txBody>
      </p:sp>
      <p:grpSp>
        <p:nvGrpSpPr>
          <p:cNvPr id="363" name="Shape 363"/>
          <p:cNvGrpSpPr/>
          <p:nvPr/>
        </p:nvGrpSpPr>
        <p:grpSpPr>
          <a:xfrm>
            <a:off x="1524000" y="1397000"/>
            <a:ext cx="6096000" cy="4063999"/>
            <a:chOff x="0" y="0"/>
            <a:chExt cx="6096000" cy="4063999"/>
          </a:xfrm>
        </p:grpSpPr>
        <p:sp>
          <p:nvSpPr>
            <p:cNvPr id="364" name="Shape 364"/>
            <p:cNvSpPr/>
            <p:nvPr/>
          </p:nvSpPr>
          <p:spPr>
            <a:xfrm>
              <a:off x="2032000" y="0"/>
              <a:ext cx="2032000" cy="1354666"/>
            </a:xfrm>
            <a:prstGeom prst="trapezoid">
              <a:avLst>
                <a:gd name="adj" fmla="val 75000"/>
              </a:avLst>
            </a:prstGeom>
            <a:gradFill>
              <a:gsLst>
                <a:gs pos="0">
                  <a:srgbClr val="BE6F00"/>
                </a:gs>
                <a:gs pos="100000">
                  <a:srgbClr val="FFDCAA"/>
                </a:gs>
              </a:gsLst>
              <a:lin ang="16200000" scaled="0"/>
            </a:gradFill>
            <a:ln>
              <a:noFill/>
            </a:ln>
          </p:spPr>
          <p:txBody>
            <a:bodyPr lIns="91425" tIns="91425" rIns="91425" bIns="91425" anchor="ctr" anchorCtr="0">
              <a:noAutofit/>
            </a:bodyPr>
            <a:lstStyle/>
            <a:p>
              <a:pPr>
                <a:spcBef>
                  <a:spcPts val="0"/>
                </a:spcBef>
                <a:buNone/>
              </a:pPr>
              <a:endParaRPr/>
            </a:p>
          </p:txBody>
        </p:sp>
        <p:sp>
          <p:nvSpPr>
            <p:cNvPr id="365" name="Shape 365"/>
            <p:cNvSpPr txBox="1"/>
            <p:nvPr/>
          </p:nvSpPr>
          <p:spPr>
            <a:xfrm>
              <a:off x="2032000" y="375816"/>
              <a:ext cx="2032000" cy="978850"/>
            </a:xfrm>
            <a:prstGeom prst="rect">
              <a:avLst/>
            </a:prstGeom>
            <a:noFill/>
            <a:ln>
              <a:noFill/>
            </a:ln>
          </p:spPr>
          <p:txBody>
            <a:bodyPr lIns="35550" tIns="35550" rIns="35550" bIns="35550" anchor="ctr" anchorCtr="0">
              <a:noAutofit/>
            </a:bodyPr>
            <a:lstStyle/>
            <a:p>
              <a:pPr marL="0" marR="0" lvl="0" indent="0" algn="ctr" rtl="0">
                <a:lnSpc>
                  <a:spcPct val="90000"/>
                </a:lnSpc>
                <a:spcBef>
                  <a:spcPts val="0"/>
                </a:spcBef>
                <a:spcAft>
                  <a:spcPts val="980"/>
                </a:spcAft>
                <a:buClr>
                  <a:schemeClr val="lt1"/>
                </a:buClr>
                <a:buSzPct val="25000"/>
                <a:buFont typeface="Arial"/>
                <a:buNone/>
              </a:pPr>
              <a:r>
                <a:rPr lang="es-ES" sz="1800" b="1" i="0" u="none" strike="noStrike" cap="none" baseline="0" dirty="0" smtClean="0">
                  <a:solidFill>
                    <a:schemeClr val="lt1"/>
                  </a:solidFill>
                  <a:latin typeface="Arial"/>
                  <a:ea typeface="Arial"/>
                  <a:cs typeface="Arial"/>
                  <a:sym typeface="Arial"/>
                </a:rPr>
                <a:t>Extracto</a:t>
              </a:r>
            </a:p>
            <a:p>
              <a:pPr marL="0" marR="0" lvl="0" indent="0" algn="ctr" rtl="0">
                <a:lnSpc>
                  <a:spcPct val="90000"/>
                </a:lnSpc>
                <a:spcBef>
                  <a:spcPts val="0"/>
                </a:spcBef>
                <a:spcAft>
                  <a:spcPts val="980"/>
                </a:spcAft>
                <a:buClr>
                  <a:schemeClr val="lt1"/>
                </a:buClr>
                <a:buSzPct val="25000"/>
                <a:buFont typeface="Arial"/>
                <a:buNone/>
              </a:pPr>
              <a:r>
                <a:rPr lang="es-ES" sz="1800" b="1" i="0" u="none" strike="noStrike" cap="none" baseline="0" dirty="0" smtClean="0">
                  <a:solidFill>
                    <a:schemeClr val="lt1"/>
                  </a:solidFill>
                  <a:latin typeface="Arial"/>
                  <a:ea typeface="Arial"/>
                  <a:cs typeface="Arial"/>
                  <a:sym typeface="Arial"/>
                </a:rPr>
                <a:t> </a:t>
              </a:r>
              <a:r>
                <a:rPr lang="es-ES" sz="1800" b="1" i="0" u="none" strike="noStrike" cap="none" baseline="0" dirty="0">
                  <a:solidFill>
                    <a:schemeClr val="lt1"/>
                  </a:solidFill>
                  <a:latin typeface="Arial"/>
                  <a:ea typeface="Arial"/>
                  <a:cs typeface="Arial"/>
                  <a:sym typeface="Arial"/>
                </a:rPr>
                <a:t>B&amp;D</a:t>
              </a:r>
            </a:p>
          </p:txBody>
        </p:sp>
        <p:sp>
          <p:nvSpPr>
            <p:cNvPr id="366" name="Shape 366"/>
            <p:cNvSpPr/>
            <p:nvPr/>
          </p:nvSpPr>
          <p:spPr>
            <a:xfrm>
              <a:off x="1015999" y="1354666"/>
              <a:ext cx="4064000" cy="1354666"/>
            </a:xfrm>
            <a:prstGeom prst="trapezoid">
              <a:avLst>
                <a:gd name="adj" fmla="val 75000"/>
              </a:avLst>
            </a:prstGeom>
            <a:gradFill>
              <a:gsLst>
                <a:gs pos="0">
                  <a:srgbClr val="FFAD6B"/>
                </a:gs>
                <a:gs pos="100000">
                  <a:srgbClr val="FFE9D7"/>
                </a:gs>
              </a:gsLst>
              <a:lin ang="16200000" scaled="0"/>
            </a:gradFill>
            <a:ln>
              <a:noFill/>
            </a:ln>
          </p:spPr>
          <p:txBody>
            <a:bodyPr lIns="91425" tIns="91425" rIns="91425" bIns="91425" anchor="ctr" anchorCtr="0">
              <a:noAutofit/>
            </a:bodyPr>
            <a:lstStyle/>
            <a:p>
              <a:pPr>
                <a:spcBef>
                  <a:spcPts val="0"/>
                </a:spcBef>
                <a:buNone/>
              </a:pPr>
              <a:endParaRPr/>
            </a:p>
          </p:txBody>
        </p:sp>
        <p:sp>
          <p:nvSpPr>
            <p:cNvPr id="367" name="Shape 367"/>
            <p:cNvSpPr txBox="1"/>
            <p:nvPr/>
          </p:nvSpPr>
          <p:spPr>
            <a:xfrm>
              <a:off x="1727199" y="1354666"/>
              <a:ext cx="2641600" cy="1354666"/>
            </a:xfrm>
            <a:prstGeom prst="rect">
              <a:avLst/>
            </a:prstGeom>
            <a:noFill/>
            <a:ln>
              <a:noFill/>
            </a:ln>
          </p:spPr>
          <p:txBody>
            <a:bodyPr lIns="40625" tIns="40625" rIns="40625" bIns="40625" anchor="ctr" anchorCtr="0">
              <a:noAutofit/>
            </a:bodyPr>
            <a:lstStyle/>
            <a:p>
              <a:pPr marL="0" marR="0" lvl="0" indent="0" algn="ctr" rtl="0">
                <a:lnSpc>
                  <a:spcPct val="90000"/>
                </a:lnSpc>
                <a:spcBef>
                  <a:spcPts val="0"/>
                </a:spcBef>
                <a:spcAft>
                  <a:spcPts val="1120"/>
                </a:spcAft>
                <a:buClr>
                  <a:schemeClr val="lt1"/>
                </a:buClr>
                <a:buSzPct val="25000"/>
                <a:buFont typeface="Arial"/>
                <a:buNone/>
              </a:pPr>
              <a:r>
                <a:rPr lang="es-ES" sz="2800" b="1" i="0" u="none" strike="noStrike" cap="none" baseline="0" dirty="0">
                  <a:solidFill>
                    <a:schemeClr val="accent5"/>
                  </a:solidFill>
                  <a:latin typeface="Arial"/>
                  <a:ea typeface="Arial"/>
                  <a:cs typeface="Arial"/>
                  <a:sym typeface="Arial"/>
                </a:rPr>
                <a:t>Titulación con </a:t>
              </a:r>
              <a:r>
                <a:rPr lang="es-ES" sz="2800" b="1" i="0" u="none" strike="noStrike" cap="none" baseline="0" dirty="0" err="1">
                  <a:solidFill>
                    <a:schemeClr val="accent5"/>
                  </a:solidFill>
                  <a:latin typeface="Arial"/>
                  <a:ea typeface="Arial"/>
                  <a:cs typeface="Arial"/>
                  <a:sym typeface="Arial"/>
                </a:rPr>
                <a:t>tiosulfato</a:t>
              </a:r>
              <a:r>
                <a:rPr lang="es-ES" sz="2800" b="1" i="0" u="none" strike="noStrike" cap="none" baseline="0" dirty="0">
                  <a:solidFill>
                    <a:schemeClr val="accent5"/>
                  </a:solidFill>
                  <a:latin typeface="Arial"/>
                  <a:ea typeface="Arial"/>
                  <a:cs typeface="Arial"/>
                  <a:sym typeface="Arial"/>
                </a:rPr>
                <a:t> de sodio</a:t>
              </a:r>
            </a:p>
          </p:txBody>
        </p:sp>
        <p:sp>
          <p:nvSpPr>
            <p:cNvPr id="368" name="Shape 368"/>
            <p:cNvSpPr/>
            <p:nvPr/>
          </p:nvSpPr>
          <p:spPr>
            <a:xfrm>
              <a:off x="0" y="2709333"/>
              <a:ext cx="6096000" cy="1354666"/>
            </a:xfrm>
            <a:prstGeom prst="trapezoid">
              <a:avLst>
                <a:gd name="adj" fmla="val 75000"/>
              </a:avLst>
            </a:prstGeom>
            <a:gradFill>
              <a:gsLst>
                <a:gs pos="0">
                  <a:srgbClr val="FFAD6B"/>
                </a:gs>
                <a:gs pos="100000">
                  <a:srgbClr val="FFE9D7"/>
                </a:gs>
              </a:gsLst>
              <a:lin ang="16200000" scaled="0"/>
            </a:gradFill>
            <a:ln>
              <a:noFill/>
            </a:ln>
          </p:spPr>
          <p:txBody>
            <a:bodyPr lIns="91425" tIns="91425" rIns="91425" bIns="91425" anchor="ctr" anchorCtr="0">
              <a:noAutofit/>
            </a:bodyPr>
            <a:lstStyle/>
            <a:p>
              <a:pPr>
                <a:spcBef>
                  <a:spcPts val="0"/>
                </a:spcBef>
                <a:buNone/>
              </a:pPr>
              <a:endParaRPr/>
            </a:p>
          </p:txBody>
        </p:sp>
        <p:sp>
          <p:nvSpPr>
            <p:cNvPr id="369" name="Shape 369"/>
            <p:cNvSpPr txBox="1"/>
            <p:nvPr/>
          </p:nvSpPr>
          <p:spPr>
            <a:xfrm>
              <a:off x="1066799" y="2709333"/>
              <a:ext cx="3962399" cy="1354666"/>
            </a:xfrm>
            <a:prstGeom prst="rect">
              <a:avLst/>
            </a:prstGeom>
            <a:noFill/>
            <a:ln>
              <a:noFill/>
            </a:ln>
          </p:spPr>
          <p:txBody>
            <a:bodyPr lIns="40625" tIns="40625" rIns="40625" bIns="40625" anchor="ctr" anchorCtr="0">
              <a:noAutofit/>
            </a:bodyPr>
            <a:lstStyle/>
            <a:p>
              <a:pPr marL="0" marR="0" lvl="0" indent="0" algn="ctr" rtl="0">
                <a:lnSpc>
                  <a:spcPct val="90000"/>
                </a:lnSpc>
                <a:spcBef>
                  <a:spcPts val="0"/>
                </a:spcBef>
                <a:spcAft>
                  <a:spcPts val="1120"/>
                </a:spcAft>
                <a:buClr>
                  <a:schemeClr val="lt1"/>
                </a:buClr>
                <a:buSzPct val="25000"/>
                <a:buFont typeface="Arial"/>
                <a:buNone/>
              </a:pPr>
              <a:r>
                <a:rPr lang="es-ES" sz="3200" b="1" i="0" u="none" strike="noStrike" cap="none" baseline="0" dirty="0">
                  <a:solidFill>
                    <a:schemeClr val="accent5"/>
                  </a:solidFill>
                  <a:latin typeface="Arial"/>
                  <a:ea typeface="Arial"/>
                  <a:cs typeface="Arial"/>
                  <a:sym typeface="Arial"/>
                </a:rPr>
                <a:t>Viraje de color</a:t>
              </a:r>
            </a:p>
          </p:txBody>
        </p:sp>
      </p:grpSp>
      <p:pic>
        <p:nvPicPr>
          <p:cNvPr id="370" name="Shape 370"/>
          <p:cNvPicPr preferRelativeResize="0"/>
          <p:nvPr/>
        </p:nvPicPr>
        <p:blipFill rotWithShape="1">
          <a:blip r:embed="rId3">
            <a:alphaModFix/>
          </a:blip>
          <a:srcRect/>
          <a:stretch/>
        </p:blipFill>
        <p:spPr>
          <a:xfrm>
            <a:off x="6300192" y="4653135"/>
            <a:ext cx="2600324" cy="1762124"/>
          </a:xfrm>
          <a:prstGeom prst="rect">
            <a:avLst/>
          </a:prstGeom>
          <a:noFill/>
          <a:ln w="15875" cap="flat">
            <a:solidFill>
              <a:srgbClr val="FA862D"/>
            </a:solidFill>
            <a:prstDash val="solid"/>
            <a:round/>
            <a:headEnd type="none" w="med" len="med"/>
            <a:tailEnd type="none" w="med" len="med"/>
          </a:ln>
        </p:spPr>
      </p:pic>
    </p:spTree>
  </p:cSld>
  <p:clrMapOvr>
    <a:masterClrMapping/>
  </p:clrMapOvr>
  <p:transition spd="slow">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Shape 375"/>
          <p:cNvSpPr txBox="1"/>
          <p:nvPr/>
        </p:nvSpPr>
        <p:spPr>
          <a:xfrm>
            <a:off x="0" y="620687"/>
            <a:ext cx="9144000" cy="646331"/>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s-ES" sz="2400" b="0" i="0" u="none" strike="noStrike" cap="none" baseline="0">
                <a:solidFill>
                  <a:schemeClr val="dk1"/>
                </a:solidFill>
                <a:latin typeface="Calibri"/>
                <a:ea typeface="Calibri"/>
                <a:cs typeface="Calibri"/>
                <a:sym typeface="Calibri"/>
              </a:rPr>
              <a:t>ANALISIS MICROSCOPICO Y RAMAN</a:t>
            </a:r>
          </a:p>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dk1"/>
              </a:solidFill>
              <a:latin typeface="Georgia"/>
              <a:ea typeface="Georgia"/>
              <a:cs typeface="Georgia"/>
              <a:sym typeface="Georgia"/>
            </a:endParaRPr>
          </a:p>
        </p:txBody>
      </p:sp>
      <p:sp>
        <p:nvSpPr>
          <p:cNvPr id="376" name="Shape 376"/>
          <p:cNvSpPr/>
          <p:nvPr/>
        </p:nvSpPr>
        <p:spPr>
          <a:xfrm>
            <a:off x="251519" y="1340767"/>
            <a:ext cx="2160000" cy="1620000"/>
          </a:xfrm>
          <a:prstGeom prst="rect">
            <a:avLst/>
          </a:prstGeom>
          <a:noFill/>
          <a:ln>
            <a:noFill/>
          </a:ln>
        </p:spPr>
        <p:txBody>
          <a:bodyPr lIns="91425" tIns="91425" rIns="91425" bIns="91425" anchor="ctr" anchorCtr="0">
            <a:noAutofit/>
          </a:bodyPr>
          <a:lstStyle/>
          <a:p>
            <a:pPr>
              <a:spcBef>
                <a:spcPts val="0"/>
              </a:spcBef>
              <a:buNone/>
            </a:pPr>
            <a:endParaRPr/>
          </a:p>
        </p:txBody>
      </p:sp>
      <p:sp>
        <p:nvSpPr>
          <p:cNvPr id="377" name="Shape 377"/>
          <p:cNvSpPr/>
          <p:nvPr/>
        </p:nvSpPr>
        <p:spPr>
          <a:xfrm>
            <a:off x="3203848" y="1340767"/>
            <a:ext cx="2160000" cy="1620000"/>
          </a:xfrm>
          <a:prstGeom prst="rect">
            <a:avLst/>
          </a:prstGeom>
          <a:noFill/>
          <a:ln>
            <a:noFill/>
          </a:ln>
        </p:spPr>
        <p:txBody>
          <a:bodyPr lIns="91425" tIns="91425" rIns="91425" bIns="91425" anchor="ctr" anchorCtr="0">
            <a:noAutofit/>
          </a:bodyPr>
          <a:lstStyle/>
          <a:p>
            <a:pPr>
              <a:spcBef>
                <a:spcPts val="0"/>
              </a:spcBef>
              <a:buNone/>
            </a:pPr>
            <a:endParaRPr/>
          </a:p>
        </p:txBody>
      </p:sp>
      <p:sp>
        <p:nvSpPr>
          <p:cNvPr id="378" name="Shape 378"/>
          <p:cNvSpPr/>
          <p:nvPr/>
        </p:nvSpPr>
        <p:spPr>
          <a:xfrm>
            <a:off x="5940151" y="1340767"/>
            <a:ext cx="2160000" cy="1620000"/>
          </a:xfrm>
          <a:prstGeom prst="rect">
            <a:avLst/>
          </a:prstGeom>
          <a:noFill/>
          <a:ln>
            <a:noFill/>
          </a:ln>
        </p:spPr>
        <p:txBody>
          <a:bodyPr lIns="91425" tIns="91425" rIns="91425" bIns="91425" anchor="ctr" anchorCtr="0">
            <a:noAutofit/>
          </a:bodyPr>
          <a:lstStyle/>
          <a:p>
            <a:pPr>
              <a:spcBef>
                <a:spcPts val="0"/>
              </a:spcBef>
              <a:buNone/>
            </a:pPr>
            <a:endParaRPr/>
          </a:p>
        </p:txBody>
      </p:sp>
      <p:sp>
        <p:nvSpPr>
          <p:cNvPr id="6" name="5 Triángulo isósceles"/>
          <p:cNvSpPr/>
          <p:nvPr/>
        </p:nvSpPr>
        <p:spPr>
          <a:xfrm>
            <a:off x="683568" y="1916832"/>
            <a:ext cx="4392488" cy="3816424"/>
          </a:xfrm>
          <a:prstGeom prst="triangle">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smtClean="0">
                <a:latin typeface="Calibri" pitchFamily="34" charset="0"/>
              </a:rPr>
              <a:t>MICROSCOPIO ELECTRONICO DE BARRIDO</a:t>
            </a:r>
            <a:endParaRPr lang="es-ES" sz="2400" b="1" dirty="0">
              <a:latin typeface="Calibri" pitchFamily="34" charset="0"/>
            </a:endParaRPr>
          </a:p>
        </p:txBody>
      </p:sp>
      <p:sp>
        <p:nvSpPr>
          <p:cNvPr id="8" name="7 Triángulo isósceles"/>
          <p:cNvSpPr/>
          <p:nvPr/>
        </p:nvSpPr>
        <p:spPr>
          <a:xfrm rot="10800000">
            <a:off x="4788024" y="2060848"/>
            <a:ext cx="4032448" cy="3744416"/>
          </a:xfrm>
          <a:prstGeom prst="triangle">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8 CuadroTexto"/>
          <p:cNvSpPr txBox="1"/>
          <p:nvPr/>
        </p:nvSpPr>
        <p:spPr>
          <a:xfrm>
            <a:off x="5508104" y="2564904"/>
            <a:ext cx="2520280" cy="646331"/>
          </a:xfrm>
          <a:prstGeom prst="rect">
            <a:avLst/>
          </a:prstGeom>
          <a:noFill/>
        </p:spPr>
        <p:txBody>
          <a:bodyPr wrap="square" rtlCol="0">
            <a:spAutoFit/>
          </a:bodyPr>
          <a:lstStyle/>
          <a:p>
            <a:pPr algn="ctr"/>
            <a:r>
              <a:rPr lang="es-ES" sz="1800" b="1" dirty="0" smtClean="0">
                <a:solidFill>
                  <a:schemeClr val="bg2"/>
                </a:solidFill>
              </a:rPr>
              <a:t>ESPECTROSCOPIA </a:t>
            </a:r>
          </a:p>
          <a:p>
            <a:pPr algn="ctr"/>
            <a:r>
              <a:rPr lang="es-ES" sz="1800" b="1" dirty="0" smtClean="0">
                <a:solidFill>
                  <a:schemeClr val="bg2"/>
                </a:solidFill>
              </a:rPr>
              <a:t>RAMAN</a:t>
            </a:r>
            <a:endParaRPr lang="es-ES" sz="1800" b="1" dirty="0">
              <a:solidFill>
                <a:schemeClr val="bg2"/>
              </a:solidFill>
            </a:endParaRP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Shape 383"/>
          <p:cNvSpPr txBox="1">
            <a:spLocks noGrp="1"/>
          </p:cNvSpPr>
          <p:nvPr>
            <p:ph type="title"/>
          </p:nvPr>
        </p:nvSpPr>
        <p:spPr>
          <a:xfrm>
            <a:off x="0" y="692695"/>
            <a:ext cx="9144000" cy="1069846"/>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2"/>
              </a:buClr>
              <a:buSzPct val="25000"/>
              <a:buFont typeface="Trebuchet MS"/>
              <a:buNone/>
            </a:pPr>
            <a:r>
              <a:rPr lang="es-ES" sz="4000" b="0" i="0" u="none" strike="noStrike" cap="none" baseline="0">
                <a:solidFill>
                  <a:schemeClr val="dk2"/>
                </a:solidFill>
                <a:latin typeface="Trebuchet MS"/>
                <a:ea typeface="Trebuchet MS"/>
                <a:cs typeface="Trebuchet MS"/>
                <a:sym typeface="Trebuchet MS"/>
              </a:rPr>
              <a:t>RESULTADOS</a:t>
            </a:r>
          </a:p>
        </p:txBody>
      </p:sp>
      <p:pic>
        <p:nvPicPr>
          <p:cNvPr id="384" name="Shape 384"/>
          <p:cNvPicPr preferRelativeResize="0"/>
          <p:nvPr/>
        </p:nvPicPr>
        <p:blipFill rotWithShape="1">
          <a:blip r:embed="rId3">
            <a:alphaModFix/>
          </a:blip>
          <a:srcRect/>
          <a:stretch/>
        </p:blipFill>
        <p:spPr>
          <a:xfrm>
            <a:off x="1403648" y="1772816"/>
            <a:ext cx="6228183" cy="4829609"/>
          </a:xfrm>
          <a:prstGeom prst="rect">
            <a:avLst/>
          </a:prstGeom>
          <a:noFill/>
          <a:ln>
            <a:noFill/>
          </a:ln>
        </p:spPr>
      </p:pic>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Shape 390"/>
          <p:cNvSpPr txBox="1">
            <a:spLocks noGrp="1"/>
          </p:cNvSpPr>
          <p:nvPr>
            <p:ph type="title"/>
          </p:nvPr>
        </p:nvSpPr>
        <p:spPr>
          <a:xfrm>
            <a:off x="0" y="620689"/>
            <a:ext cx="9144000" cy="864095"/>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922122"/>
              </a:buClr>
              <a:buSzPct val="25000"/>
              <a:buFont typeface="Calibri"/>
              <a:buNone/>
            </a:pPr>
            <a:r>
              <a:rPr lang="es-ES" sz="3200" b="0" i="0" u="none" strike="noStrike" cap="none" baseline="0">
                <a:solidFill>
                  <a:srgbClr val="922122"/>
                </a:solidFill>
                <a:latin typeface="Calibri"/>
                <a:ea typeface="Calibri"/>
                <a:cs typeface="Calibri"/>
                <a:sym typeface="Calibri"/>
              </a:rPr>
              <a:t>DETERMINACIÓN DE LA ADHESIÓN DEL SALMÓN</a:t>
            </a:r>
            <a:r>
              <a:rPr lang="es-ES" sz="3200" b="0" i="0" u="none" strike="noStrike" cap="none" baseline="0">
                <a:solidFill>
                  <a:srgbClr val="922122"/>
                </a:solidFill>
                <a:latin typeface="Trebuchet MS"/>
                <a:ea typeface="Trebuchet MS"/>
                <a:cs typeface="Trebuchet MS"/>
                <a:sym typeface="Trebuchet MS"/>
              </a:rPr>
              <a:t/>
            </a:r>
            <a:br>
              <a:rPr lang="es-ES" sz="3200" b="0" i="0" u="none" strike="noStrike" cap="none" baseline="0">
                <a:solidFill>
                  <a:srgbClr val="922122"/>
                </a:solidFill>
                <a:latin typeface="Trebuchet MS"/>
                <a:ea typeface="Trebuchet MS"/>
                <a:cs typeface="Trebuchet MS"/>
                <a:sym typeface="Trebuchet MS"/>
              </a:rPr>
            </a:br>
            <a:endParaRPr lang="es-ES" sz="3200" b="0" i="0" u="none" strike="noStrike" cap="none" baseline="0">
              <a:solidFill>
                <a:srgbClr val="922122"/>
              </a:solidFill>
              <a:latin typeface="Trebuchet MS"/>
              <a:ea typeface="Trebuchet MS"/>
              <a:cs typeface="Trebuchet MS"/>
              <a:sym typeface="Trebuchet MS"/>
            </a:endParaRPr>
          </a:p>
        </p:txBody>
      </p:sp>
      <p:pic>
        <p:nvPicPr>
          <p:cNvPr id="391" name="Shape 391"/>
          <p:cNvPicPr preferRelativeResize="0"/>
          <p:nvPr/>
        </p:nvPicPr>
        <p:blipFill rotWithShape="1">
          <a:blip r:embed="rId3">
            <a:alphaModFix/>
          </a:blip>
          <a:srcRect/>
          <a:stretch/>
        </p:blipFill>
        <p:spPr>
          <a:xfrm>
            <a:off x="1979711" y="2780927"/>
            <a:ext cx="5040559" cy="2808311"/>
          </a:xfrm>
          <a:prstGeom prst="rect">
            <a:avLst/>
          </a:prstGeom>
          <a:noFill/>
          <a:ln w="9525" cap="flat">
            <a:solidFill>
              <a:schemeClr val="accent2"/>
            </a:solidFill>
            <a:prstDash val="solid"/>
            <a:miter/>
            <a:headEnd type="none" w="med" len="med"/>
            <a:tailEnd type="none" w="med" len="med"/>
          </a:ln>
        </p:spPr>
      </p:pic>
      <p:sp>
        <p:nvSpPr>
          <p:cNvPr id="392" name="Shape 392"/>
          <p:cNvSpPr/>
          <p:nvPr/>
        </p:nvSpPr>
        <p:spPr>
          <a:xfrm>
            <a:off x="251519" y="1412775"/>
            <a:ext cx="2664295" cy="936103"/>
          </a:xfrm>
          <a:prstGeom prst="roundRect">
            <a:avLst>
              <a:gd name="adj" fmla="val 16667"/>
            </a:avLst>
          </a:prstGeom>
          <a:blipFill rotWithShape="1">
            <a:blip r:embed="rId4">
              <a:alphaModFix/>
            </a:blip>
            <a:stretch>
              <a:fillRect/>
            </a:stretch>
          </a:blipFill>
          <a:ln w="2540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s-ES" sz="1400" b="1" i="0" u="none" strike="noStrike" cap="none" baseline="0">
                <a:solidFill>
                  <a:schemeClr val="lt1"/>
                </a:solidFill>
                <a:latin typeface="Arial"/>
                <a:ea typeface="Arial"/>
                <a:cs typeface="Arial"/>
                <a:sym typeface="Arial"/>
              </a:rPr>
              <a:t>PESO LATA + MUSCULO</a:t>
            </a:r>
          </a:p>
        </p:txBody>
      </p:sp>
      <p:sp>
        <p:nvSpPr>
          <p:cNvPr id="393" name="Shape 393"/>
          <p:cNvSpPr/>
          <p:nvPr/>
        </p:nvSpPr>
        <p:spPr>
          <a:xfrm>
            <a:off x="3707903" y="1412775"/>
            <a:ext cx="2664000" cy="936103"/>
          </a:xfrm>
          <a:prstGeom prst="roundRect">
            <a:avLst>
              <a:gd name="adj" fmla="val 16667"/>
            </a:avLst>
          </a:prstGeom>
          <a:blipFill rotWithShape="1">
            <a:blip r:embed="rId4">
              <a:alphaModFix/>
            </a:blip>
            <a:stretch>
              <a:fillRect/>
            </a:stretch>
          </a:blipFill>
          <a:ln w="2540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s-ES" sz="1400" b="1" i="0" u="none" strike="noStrike" cap="none" baseline="0">
                <a:solidFill>
                  <a:schemeClr val="lt1"/>
                </a:solidFill>
                <a:latin typeface="Arial"/>
                <a:ea typeface="Arial"/>
                <a:cs typeface="Arial"/>
                <a:sym typeface="Arial"/>
              </a:rPr>
              <a:t>PESO LATA VACÍA</a:t>
            </a:r>
          </a:p>
        </p:txBody>
      </p:sp>
      <p:sp>
        <p:nvSpPr>
          <p:cNvPr id="394" name="Shape 394"/>
          <p:cNvSpPr/>
          <p:nvPr/>
        </p:nvSpPr>
        <p:spPr>
          <a:xfrm>
            <a:off x="3059832" y="1844824"/>
            <a:ext cx="504056" cy="72008"/>
          </a:xfrm>
          <a:prstGeom prst="rect">
            <a:avLst/>
          </a:prstGeom>
          <a:solidFill>
            <a:schemeClr val="accent2"/>
          </a:solidFill>
          <a:ln w="2540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sp>
        <p:nvSpPr>
          <p:cNvPr id="395" name="Shape 395"/>
          <p:cNvSpPr/>
          <p:nvPr/>
        </p:nvSpPr>
        <p:spPr>
          <a:xfrm>
            <a:off x="6588224" y="1700808"/>
            <a:ext cx="504056" cy="72008"/>
          </a:xfrm>
          <a:prstGeom prst="rect">
            <a:avLst/>
          </a:prstGeom>
          <a:solidFill>
            <a:schemeClr val="accent2"/>
          </a:solidFill>
          <a:ln w="2540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sp>
        <p:nvSpPr>
          <p:cNvPr id="396" name="Shape 396"/>
          <p:cNvSpPr/>
          <p:nvPr/>
        </p:nvSpPr>
        <p:spPr>
          <a:xfrm>
            <a:off x="6588224" y="1988840"/>
            <a:ext cx="504056" cy="72008"/>
          </a:xfrm>
          <a:prstGeom prst="rect">
            <a:avLst/>
          </a:prstGeom>
          <a:solidFill>
            <a:schemeClr val="accent2"/>
          </a:solidFill>
          <a:ln w="2540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sp>
        <p:nvSpPr>
          <p:cNvPr id="397" name="Shape 397"/>
          <p:cNvSpPr txBox="1"/>
          <p:nvPr/>
        </p:nvSpPr>
        <p:spPr>
          <a:xfrm>
            <a:off x="7452320" y="1556791"/>
            <a:ext cx="704039" cy="64633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9900"/>
              </a:buClr>
              <a:buSzPct val="25000"/>
              <a:buFont typeface="Arial"/>
              <a:buNone/>
            </a:pPr>
            <a:r>
              <a:rPr lang="es-ES" sz="3600" b="0" i="0" u="none" strike="noStrike" cap="none" baseline="0">
                <a:solidFill>
                  <a:srgbClr val="FF9900"/>
                </a:solidFill>
                <a:latin typeface="Arial"/>
                <a:ea typeface="Arial"/>
                <a:cs typeface="Arial"/>
                <a:sym typeface="Arial"/>
              </a:rPr>
              <a:t>A1</a:t>
            </a:r>
          </a:p>
        </p:txBody>
      </p:sp>
    </p:spTree>
  </p:cSld>
  <p:clrMapOvr>
    <a:masterClrMapping/>
  </p:clrMapOvr>
  <p:transition spd="slow">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Shape 402"/>
          <p:cNvSpPr txBox="1">
            <a:spLocks noGrp="1"/>
          </p:cNvSpPr>
          <p:nvPr>
            <p:ph type="title"/>
          </p:nvPr>
        </p:nvSpPr>
        <p:spPr>
          <a:xfrm>
            <a:off x="0" y="620689"/>
            <a:ext cx="9144000" cy="792086"/>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922122"/>
              </a:buClr>
              <a:buSzPct val="25000"/>
              <a:buFont typeface="Trebuchet MS"/>
              <a:buNone/>
            </a:pPr>
            <a:r>
              <a:rPr lang="es-ES" sz="2800" b="0" i="0" u="none" strike="noStrike" cap="none" baseline="0">
                <a:solidFill>
                  <a:srgbClr val="922122"/>
                </a:solidFill>
                <a:latin typeface="Trebuchet MS"/>
                <a:ea typeface="Trebuchet MS"/>
                <a:cs typeface="Trebuchet MS"/>
                <a:sym typeface="Trebuchet MS"/>
              </a:rPr>
              <a:t>DETERMINACIÓN DEL TIPO DE ENLACE QUÍMICO</a:t>
            </a:r>
          </a:p>
        </p:txBody>
      </p:sp>
      <p:pic>
        <p:nvPicPr>
          <p:cNvPr id="403" name="Shape 403"/>
          <p:cNvPicPr preferRelativeResize="0"/>
          <p:nvPr/>
        </p:nvPicPr>
        <p:blipFill rotWithShape="1">
          <a:blip r:embed="rId3">
            <a:alphaModFix/>
          </a:blip>
          <a:srcRect b="-46"/>
          <a:stretch/>
        </p:blipFill>
        <p:spPr>
          <a:xfrm>
            <a:off x="1744563" y="2870423"/>
            <a:ext cx="5419724" cy="2790825"/>
          </a:xfrm>
          <a:prstGeom prst="rect">
            <a:avLst/>
          </a:prstGeom>
          <a:noFill/>
          <a:ln w="9525" cap="flat">
            <a:solidFill>
              <a:schemeClr val="accent2"/>
            </a:solidFill>
            <a:prstDash val="solid"/>
            <a:miter/>
            <a:headEnd type="none" w="med" len="med"/>
            <a:tailEnd type="none" w="med" len="med"/>
          </a:ln>
        </p:spPr>
      </p:pic>
      <p:sp>
        <p:nvSpPr>
          <p:cNvPr id="404" name="Shape 404"/>
          <p:cNvSpPr/>
          <p:nvPr/>
        </p:nvSpPr>
        <p:spPr>
          <a:xfrm>
            <a:off x="251519" y="1412775"/>
            <a:ext cx="2664295" cy="936103"/>
          </a:xfrm>
          <a:prstGeom prst="roundRect">
            <a:avLst>
              <a:gd name="adj" fmla="val 16667"/>
            </a:avLst>
          </a:prstGeom>
          <a:blipFill rotWithShape="1">
            <a:blip r:embed="rId4">
              <a:alphaModFix/>
            </a:blip>
            <a:stretch>
              <a:fillRect/>
            </a:stretch>
          </a:blipFill>
          <a:ln w="2540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s-ES" sz="1400" b="1" i="0" u="none" strike="noStrike" cap="none" baseline="0">
                <a:solidFill>
                  <a:schemeClr val="lt1"/>
                </a:solidFill>
                <a:latin typeface="Arial"/>
                <a:ea typeface="Arial"/>
                <a:cs typeface="Arial"/>
                <a:sym typeface="Arial"/>
              </a:rPr>
              <a:t>PESO LATA + MUSCULO POST UREA</a:t>
            </a:r>
          </a:p>
        </p:txBody>
      </p:sp>
      <p:sp>
        <p:nvSpPr>
          <p:cNvPr id="405" name="Shape 405"/>
          <p:cNvSpPr/>
          <p:nvPr/>
        </p:nvSpPr>
        <p:spPr>
          <a:xfrm>
            <a:off x="3707903" y="1412775"/>
            <a:ext cx="2664000" cy="936103"/>
          </a:xfrm>
          <a:prstGeom prst="roundRect">
            <a:avLst>
              <a:gd name="adj" fmla="val 16667"/>
            </a:avLst>
          </a:prstGeom>
          <a:blipFill rotWithShape="1">
            <a:blip r:embed="rId4">
              <a:alphaModFix/>
            </a:blip>
            <a:stretch>
              <a:fillRect/>
            </a:stretch>
          </a:blipFill>
          <a:ln w="2540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s-ES" sz="1400" b="1" i="0" u="none" strike="noStrike" cap="none" baseline="0">
                <a:solidFill>
                  <a:schemeClr val="lt1"/>
                </a:solidFill>
                <a:latin typeface="Arial"/>
                <a:ea typeface="Arial"/>
                <a:cs typeface="Arial"/>
                <a:sym typeface="Arial"/>
              </a:rPr>
              <a:t>PESO LATA VACÍA</a:t>
            </a:r>
          </a:p>
        </p:txBody>
      </p:sp>
      <p:sp>
        <p:nvSpPr>
          <p:cNvPr id="406" name="Shape 406"/>
          <p:cNvSpPr/>
          <p:nvPr/>
        </p:nvSpPr>
        <p:spPr>
          <a:xfrm>
            <a:off x="3059832" y="1844824"/>
            <a:ext cx="504056" cy="72008"/>
          </a:xfrm>
          <a:prstGeom prst="rect">
            <a:avLst/>
          </a:prstGeom>
          <a:solidFill>
            <a:schemeClr val="accent2"/>
          </a:solidFill>
          <a:ln w="2540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sp>
        <p:nvSpPr>
          <p:cNvPr id="407" name="Shape 407"/>
          <p:cNvSpPr/>
          <p:nvPr/>
        </p:nvSpPr>
        <p:spPr>
          <a:xfrm>
            <a:off x="6588224" y="1700808"/>
            <a:ext cx="504056" cy="72008"/>
          </a:xfrm>
          <a:prstGeom prst="rect">
            <a:avLst/>
          </a:prstGeom>
          <a:solidFill>
            <a:schemeClr val="accent2"/>
          </a:solidFill>
          <a:ln w="2540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sp>
        <p:nvSpPr>
          <p:cNvPr id="408" name="Shape 408"/>
          <p:cNvSpPr/>
          <p:nvPr/>
        </p:nvSpPr>
        <p:spPr>
          <a:xfrm>
            <a:off x="6588224" y="1988840"/>
            <a:ext cx="504056" cy="72008"/>
          </a:xfrm>
          <a:prstGeom prst="rect">
            <a:avLst/>
          </a:prstGeom>
          <a:solidFill>
            <a:schemeClr val="accent2"/>
          </a:solidFill>
          <a:ln w="2540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baseline="0">
              <a:solidFill>
                <a:schemeClr val="lt1"/>
              </a:solidFill>
              <a:latin typeface="Arial"/>
              <a:ea typeface="Arial"/>
              <a:cs typeface="Arial"/>
              <a:sym typeface="Arial"/>
            </a:endParaRPr>
          </a:p>
        </p:txBody>
      </p:sp>
      <p:sp>
        <p:nvSpPr>
          <p:cNvPr id="409" name="Shape 409"/>
          <p:cNvSpPr txBox="1"/>
          <p:nvPr/>
        </p:nvSpPr>
        <p:spPr>
          <a:xfrm>
            <a:off x="7452320" y="1556791"/>
            <a:ext cx="704039" cy="64633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9900"/>
              </a:buClr>
              <a:buSzPct val="25000"/>
              <a:buFont typeface="Arial"/>
              <a:buNone/>
            </a:pPr>
            <a:r>
              <a:rPr lang="es-ES" sz="3600" b="0" i="0" u="none" strike="noStrike" cap="none" baseline="0">
                <a:solidFill>
                  <a:srgbClr val="FF9900"/>
                </a:solidFill>
                <a:latin typeface="Arial"/>
                <a:ea typeface="Arial"/>
                <a:cs typeface="Arial"/>
                <a:sym typeface="Arial"/>
              </a:rPr>
              <a:t>A2</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Shape 414"/>
          <p:cNvSpPr txBox="1">
            <a:spLocks noGrp="1"/>
          </p:cNvSpPr>
          <p:nvPr>
            <p:ph type="title"/>
          </p:nvPr>
        </p:nvSpPr>
        <p:spPr>
          <a:xfrm>
            <a:off x="457200" y="1143000"/>
            <a:ext cx="8229600" cy="10667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922122"/>
              </a:buClr>
              <a:buSzPct val="25000"/>
              <a:buFont typeface="Calibri"/>
              <a:buNone/>
            </a:pPr>
            <a:r>
              <a:rPr lang="es-ES" sz="4000" b="0" i="0" u="none" strike="noStrike" cap="none" baseline="0">
                <a:solidFill>
                  <a:srgbClr val="922122"/>
                </a:solidFill>
                <a:latin typeface="Calibri"/>
                <a:ea typeface="Calibri"/>
                <a:cs typeface="Calibri"/>
                <a:sym typeface="Calibri"/>
              </a:rPr>
              <a:t>Análisis de Frescura</a:t>
            </a:r>
          </a:p>
        </p:txBody>
      </p:sp>
      <p:sp>
        <p:nvSpPr>
          <p:cNvPr id="415" name="Shape 415"/>
          <p:cNvSpPr txBox="1">
            <a:spLocks noGrp="1"/>
          </p:cNvSpPr>
          <p:nvPr>
            <p:ph type="body" idx="1"/>
          </p:nvPr>
        </p:nvSpPr>
        <p:spPr>
          <a:xfrm>
            <a:off x="457200" y="2249424"/>
            <a:ext cx="8229600" cy="4325112"/>
          </a:xfrm>
          <a:prstGeom prst="rect">
            <a:avLst/>
          </a:prstGeom>
          <a:noFill/>
          <a:ln>
            <a:noFill/>
          </a:ln>
        </p:spPr>
        <p:txBody>
          <a:bodyPr lIns="91425" tIns="45700" rIns="91425" bIns="45700" anchor="t" anchorCtr="0">
            <a:noAutofit/>
          </a:bodyPr>
          <a:lstStyle/>
          <a:p>
            <a:pPr marL="365760" marR="0" lvl="0" indent="-264160" algn="l" rtl="0">
              <a:lnSpc>
                <a:spcPct val="100000"/>
              </a:lnSpc>
              <a:spcBef>
                <a:spcPts val="0"/>
              </a:spcBef>
              <a:spcAft>
                <a:spcPts val="0"/>
              </a:spcAft>
              <a:buClr>
                <a:schemeClr val="accent3"/>
              </a:buClr>
              <a:buSzPct val="100000"/>
              <a:buFont typeface="Georgia"/>
              <a:buChar char="•"/>
            </a:pPr>
            <a:r>
              <a:rPr lang="es-ES" sz="2800" b="0" i="0" u="none" strike="noStrike" cap="none" baseline="0">
                <a:solidFill>
                  <a:schemeClr val="dk1"/>
                </a:solidFill>
                <a:latin typeface="Calibri"/>
                <a:ea typeface="Calibri"/>
                <a:cs typeface="Calibri"/>
                <a:sym typeface="Calibri"/>
              </a:rPr>
              <a:t>Evaluación de parámetros característicos en el análisis del deterioro de carne de pescado</a:t>
            </a:r>
          </a:p>
          <a:p>
            <a:pPr marL="365760" marR="0" lvl="0" indent="-86359" algn="l" rtl="0">
              <a:lnSpc>
                <a:spcPct val="100000"/>
              </a:lnSpc>
              <a:spcBef>
                <a:spcPts val="300"/>
              </a:spcBef>
              <a:spcAft>
                <a:spcPts val="0"/>
              </a:spcAft>
              <a:buClr>
                <a:schemeClr val="accent3"/>
              </a:buClr>
              <a:buFont typeface="Georgia"/>
              <a:buNone/>
            </a:pPr>
            <a:endParaRPr sz="2800" b="0" i="0" u="none" strike="noStrike" cap="none" baseline="0">
              <a:solidFill>
                <a:schemeClr val="dk1"/>
              </a:solidFill>
              <a:latin typeface="Calibri"/>
              <a:ea typeface="Calibri"/>
              <a:cs typeface="Calibri"/>
              <a:sym typeface="Calibri"/>
            </a:endParaRPr>
          </a:p>
          <a:p>
            <a:pPr marL="365760" marR="0" lvl="0" indent="-264160" algn="l" rtl="0">
              <a:lnSpc>
                <a:spcPct val="100000"/>
              </a:lnSpc>
              <a:spcBef>
                <a:spcPts val="300"/>
              </a:spcBef>
              <a:spcAft>
                <a:spcPts val="0"/>
              </a:spcAft>
              <a:buClr>
                <a:schemeClr val="accent3"/>
              </a:buClr>
              <a:buSzPct val="100000"/>
              <a:buFont typeface="Georgia"/>
              <a:buChar char="•"/>
            </a:pPr>
            <a:r>
              <a:rPr lang="es-ES" sz="2800" b="0" i="0" u="none" strike="noStrike" cap="none" baseline="0">
                <a:solidFill>
                  <a:schemeClr val="dk1"/>
                </a:solidFill>
                <a:latin typeface="Calibri"/>
                <a:ea typeface="Calibri"/>
                <a:cs typeface="Calibri"/>
                <a:sym typeface="Calibri"/>
              </a:rPr>
              <a:t>Comprobar si existe permeabilidad de oxigeno al interior de las latas.</a:t>
            </a:r>
          </a:p>
        </p:txBody>
      </p:sp>
      <p:pic>
        <p:nvPicPr>
          <p:cNvPr id="416" name="Shape 416"/>
          <p:cNvPicPr preferRelativeResize="0"/>
          <p:nvPr/>
        </p:nvPicPr>
        <p:blipFill rotWithShape="1">
          <a:blip r:embed="rId3">
            <a:alphaModFix/>
          </a:blip>
          <a:srcRect/>
          <a:stretch/>
        </p:blipFill>
        <p:spPr>
          <a:xfrm>
            <a:off x="6156176" y="4365103"/>
            <a:ext cx="2788317" cy="2248644"/>
          </a:xfrm>
          <a:prstGeom prst="rect">
            <a:avLst/>
          </a:prstGeom>
          <a:noFill/>
          <a:ln w="15875" cap="flat">
            <a:solidFill>
              <a:srgbClr val="FA862D"/>
            </a:solidFill>
            <a:prstDash val="solid"/>
            <a:round/>
            <a:headEnd type="none" w="med" len="med"/>
            <a:tailEnd type="none" w="med" len="med"/>
          </a:ln>
        </p:spPr>
      </p:pic>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Shape 421"/>
          <p:cNvSpPr txBox="1">
            <a:spLocks noGrp="1"/>
          </p:cNvSpPr>
          <p:nvPr>
            <p:ph type="title"/>
          </p:nvPr>
        </p:nvSpPr>
        <p:spPr>
          <a:xfrm>
            <a:off x="0" y="620689"/>
            <a:ext cx="9144000" cy="86409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922122"/>
              </a:buClr>
              <a:buSzPct val="25000"/>
              <a:buFont typeface="Calibri"/>
              <a:buNone/>
            </a:pPr>
            <a:r>
              <a:rPr lang="es-ES" sz="3600" b="0" i="0" u="none" strike="noStrike" cap="none" baseline="0">
                <a:solidFill>
                  <a:srgbClr val="922122"/>
                </a:solidFill>
                <a:latin typeface="Calibri"/>
                <a:ea typeface="Calibri"/>
                <a:cs typeface="Calibri"/>
                <a:sym typeface="Calibri"/>
              </a:rPr>
              <a:t>GRASAS TOTAL Y ÁCIDOS GRASOS TOTALES</a:t>
            </a:r>
          </a:p>
        </p:txBody>
      </p:sp>
      <p:pic>
        <p:nvPicPr>
          <p:cNvPr id="422" name="Shape 422"/>
          <p:cNvPicPr preferRelativeResize="0"/>
          <p:nvPr/>
        </p:nvPicPr>
        <p:blipFill rotWithShape="1">
          <a:blip r:embed="rId3">
            <a:alphaModFix/>
          </a:blip>
          <a:srcRect/>
          <a:stretch/>
        </p:blipFill>
        <p:spPr>
          <a:xfrm>
            <a:off x="536450" y="3212975"/>
            <a:ext cx="5115668" cy="2859211"/>
          </a:xfrm>
          <a:prstGeom prst="rect">
            <a:avLst/>
          </a:prstGeom>
          <a:noFill/>
          <a:ln>
            <a:noFill/>
          </a:ln>
        </p:spPr>
      </p:pic>
      <p:graphicFrame>
        <p:nvGraphicFramePr>
          <p:cNvPr id="423" name="Shape 423"/>
          <p:cNvGraphicFramePr/>
          <p:nvPr/>
        </p:nvGraphicFramePr>
        <p:xfrm>
          <a:off x="4644007" y="3140967"/>
          <a:ext cx="4104450" cy="2019825"/>
        </p:xfrm>
        <a:graphic>
          <a:graphicData uri="http://schemas.openxmlformats.org/drawingml/2006/table">
            <a:tbl>
              <a:tblPr>
                <a:noFill/>
                <a:tableStyleId>{CFCEC397-029A-4B8D-8F4B-C15FC4A80CFC}</a:tableStyleId>
              </a:tblPr>
              <a:tblGrid>
                <a:gridCol w="2050425"/>
                <a:gridCol w="2054025"/>
              </a:tblGrid>
              <a:tr h="406425">
                <a:tc>
                  <a:txBody>
                    <a:bodyPr/>
                    <a:lstStyle/>
                    <a:p>
                      <a:pPr marL="0" marR="0" lvl="0" indent="0" algn="ctr" rtl="0">
                        <a:lnSpc>
                          <a:spcPct val="100000"/>
                        </a:lnSpc>
                        <a:spcBef>
                          <a:spcPts val="0"/>
                        </a:spcBef>
                        <a:spcAft>
                          <a:spcPts val="0"/>
                        </a:spcAft>
                        <a:buClr>
                          <a:srgbClr val="000000"/>
                        </a:buClr>
                        <a:buSzPct val="25000"/>
                        <a:buFont typeface="Times New Roman"/>
                        <a:buNone/>
                      </a:pPr>
                      <a:r>
                        <a:rPr lang="es-ES" sz="1200" b="1" u="none" strike="noStrike" cap="none" baseline="0">
                          <a:solidFill>
                            <a:srgbClr val="000000"/>
                          </a:solidFill>
                          <a:latin typeface="Times New Roman"/>
                          <a:ea typeface="Times New Roman"/>
                          <a:cs typeface="Times New Roman"/>
                          <a:sym typeface="Times New Roman"/>
                        </a:rPr>
                        <a:t>Ácidos grasos</a:t>
                      </a:r>
                    </a:p>
                  </a:txBody>
                  <a:tcPr marL="44450" marR="44450" marT="0" marB="0" anchor="ctr">
                    <a:solidFill>
                      <a:srgbClr val="FFEACC"/>
                    </a:solidFill>
                  </a:tcPr>
                </a:tc>
                <a:tc>
                  <a:txBody>
                    <a:bodyPr/>
                    <a:lstStyle/>
                    <a:p>
                      <a:pPr marL="0" marR="0" lvl="0" indent="0" algn="ctr" rtl="0">
                        <a:lnSpc>
                          <a:spcPct val="100000"/>
                        </a:lnSpc>
                        <a:spcBef>
                          <a:spcPts val="0"/>
                        </a:spcBef>
                        <a:spcAft>
                          <a:spcPts val="0"/>
                        </a:spcAft>
                        <a:buClr>
                          <a:srgbClr val="000000"/>
                        </a:buClr>
                        <a:buSzPct val="25000"/>
                        <a:buFont typeface="Times New Roman"/>
                        <a:buNone/>
                      </a:pPr>
                      <a:r>
                        <a:rPr lang="es-ES" sz="1200" b="1" u="none" strike="noStrike" cap="none" baseline="0">
                          <a:solidFill>
                            <a:srgbClr val="000000"/>
                          </a:solidFill>
                          <a:latin typeface="Times New Roman"/>
                          <a:ea typeface="Times New Roman"/>
                          <a:cs typeface="Times New Roman"/>
                          <a:sym typeface="Times New Roman"/>
                        </a:rPr>
                        <a:t>g/100 g músculo</a:t>
                      </a:r>
                    </a:p>
                  </a:txBody>
                  <a:tcPr marL="44450" marR="44450" marT="0" marB="0" anchor="ctr">
                    <a:solidFill>
                      <a:srgbClr val="FFEACC"/>
                    </a:solidFill>
                  </a:tcPr>
                </a:tc>
              </a:tr>
              <a:tr h="219675">
                <a:tc>
                  <a:txBody>
                    <a:bodyPr/>
                    <a:lstStyle/>
                    <a:p>
                      <a:pPr marL="0" marR="0" lvl="0" indent="0" algn="ctr" rtl="0">
                        <a:lnSpc>
                          <a:spcPct val="100000"/>
                        </a:lnSpc>
                        <a:spcBef>
                          <a:spcPts val="0"/>
                        </a:spcBef>
                        <a:spcAft>
                          <a:spcPts val="0"/>
                        </a:spcAft>
                        <a:buClr>
                          <a:schemeClr val="lt1"/>
                        </a:buClr>
                        <a:buSzPct val="25000"/>
                        <a:buFont typeface="Calibri"/>
                        <a:buNone/>
                      </a:pPr>
                      <a:r>
                        <a:rPr lang="es-ES" sz="1400" u="none" strike="noStrike" cap="none" baseline="0">
                          <a:solidFill>
                            <a:schemeClr val="lt1"/>
                          </a:solidFill>
                          <a:latin typeface="Calibri"/>
                          <a:ea typeface="Calibri"/>
                          <a:cs typeface="Calibri"/>
                          <a:sym typeface="Calibri"/>
                        </a:rPr>
                        <a:t>Saturados</a:t>
                      </a:r>
                    </a:p>
                  </a:txBody>
                  <a:tcPr marL="44450" marR="44450" marT="0" marB="0" anchor="b">
                    <a:solidFill>
                      <a:schemeClr val="accent2"/>
                    </a:solidFill>
                  </a:tcPr>
                </a:tc>
                <a:tc>
                  <a:txBody>
                    <a:bodyPr/>
                    <a:lstStyle/>
                    <a:p>
                      <a:pPr marL="0" marR="0" lvl="0" indent="0" algn="ctr" rtl="0">
                        <a:lnSpc>
                          <a:spcPct val="100000"/>
                        </a:lnSpc>
                        <a:spcBef>
                          <a:spcPts val="0"/>
                        </a:spcBef>
                        <a:spcAft>
                          <a:spcPts val="0"/>
                        </a:spcAft>
                        <a:buClr>
                          <a:schemeClr val="lt1"/>
                        </a:buClr>
                        <a:buSzPct val="25000"/>
                        <a:buFont typeface="Calibri"/>
                        <a:buNone/>
                      </a:pPr>
                      <a:r>
                        <a:rPr lang="es-ES" sz="1400" u="none" strike="noStrike" cap="none" baseline="0">
                          <a:solidFill>
                            <a:schemeClr val="lt1"/>
                          </a:solidFill>
                          <a:latin typeface="Calibri"/>
                          <a:ea typeface="Calibri"/>
                          <a:cs typeface="Calibri"/>
                          <a:sym typeface="Calibri"/>
                        </a:rPr>
                        <a:t>18.6</a:t>
                      </a:r>
                    </a:p>
                  </a:txBody>
                  <a:tcPr marL="44450" marR="44450" marT="0" marB="0" anchor="b">
                    <a:solidFill>
                      <a:schemeClr val="accent2"/>
                    </a:solidFill>
                  </a:tcPr>
                </a:tc>
              </a:tr>
              <a:tr h="219675">
                <a:tc>
                  <a:txBody>
                    <a:bodyPr/>
                    <a:lstStyle/>
                    <a:p>
                      <a:pPr marL="0" marR="0" lvl="0" indent="0" algn="ctr" rtl="0">
                        <a:lnSpc>
                          <a:spcPct val="100000"/>
                        </a:lnSpc>
                        <a:spcBef>
                          <a:spcPts val="0"/>
                        </a:spcBef>
                        <a:spcAft>
                          <a:spcPts val="0"/>
                        </a:spcAft>
                        <a:buClr>
                          <a:schemeClr val="lt1"/>
                        </a:buClr>
                        <a:buSzPct val="25000"/>
                        <a:buFont typeface="Calibri"/>
                        <a:buNone/>
                      </a:pPr>
                      <a:r>
                        <a:rPr lang="es-ES" sz="1400" u="none" strike="noStrike" cap="none" baseline="0">
                          <a:solidFill>
                            <a:schemeClr val="lt1"/>
                          </a:solidFill>
                          <a:latin typeface="Calibri"/>
                          <a:ea typeface="Calibri"/>
                          <a:cs typeface="Calibri"/>
                          <a:sym typeface="Calibri"/>
                        </a:rPr>
                        <a:t>Insaturados</a:t>
                      </a:r>
                    </a:p>
                  </a:txBody>
                  <a:tcPr marL="44450" marR="44450" marT="0" marB="0" anchor="b">
                    <a:solidFill>
                      <a:schemeClr val="accent2"/>
                    </a:solidFill>
                  </a:tcPr>
                </a:tc>
                <a:tc>
                  <a:txBody>
                    <a:bodyPr/>
                    <a:lstStyle/>
                    <a:p>
                      <a:pPr marL="0" marR="0" lvl="0" indent="0" algn="ctr" rtl="0">
                        <a:lnSpc>
                          <a:spcPct val="100000"/>
                        </a:lnSpc>
                        <a:spcBef>
                          <a:spcPts val="0"/>
                        </a:spcBef>
                        <a:spcAft>
                          <a:spcPts val="0"/>
                        </a:spcAft>
                        <a:buClr>
                          <a:schemeClr val="lt1"/>
                        </a:buClr>
                        <a:buSzPct val="25000"/>
                        <a:buFont typeface="Calibri"/>
                        <a:buNone/>
                      </a:pPr>
                      <a:r>
                        <a:rPr lang="es-ES" sz="1400" u="none" strike="noStrike" cap="none" baseline="0">
                          <a:solidFill>
                            <a:schemeClr val="lt1"/>
                          </a:solidFill>
                          <a:latin typeface="Calibri"/>
                          <a:ea typeface="Calibri"/>
                          <a:cs typeface="Calibri"/>
                          <a:sym typeface="Calibri"/>
                        </a:rPr>
                        <a:t>77.5</a:t>
                      </a:r>
                    </a:p>
                  </a:txBody>
                  <a:tcPr marL="44450" marR="44450" marT="0" marB="0" anchor="b">
                    <a:solidFill>
                      <a:schemeClr val="accent2"/>
                    </a:solidFill>
                  </a:tcPr>
                </a:tc>
              </a:tr>
              <a:tr h="219675">
                <a:tc>
                  <a:txBody>
                    <a:bodyPr/>
                    <a:lstStyle/>
                    <a:p>
                      <a:pPr marL="0" marR="0" lvl="0" indent="0" algn="ctr" rtl="0">
                        <a:lnSpc>
                          <a:spcPct val="100000"/>
                        </a:lnSpc>
                        <a:spcBef>
                          <a:spcPts val="0"/>
                        </a:spcBef>
                        <a:spcAft>
                          <a:spcPts val="0"/>
                        </a:spcAft>
                        <a:buClr>
                          <a:schemeClr val="lt1"/>
                        </a:buClr>
                        <a:buSzPct val="25000"/>
                        <a:buFont typeface="Calibri"/>
                        <a:buNone/>
                      </a:pPr>
                      <a:r>
                        <a:rPr lang="es-ES" sz="1400" u="none" strike="noStrike" cap="none" baseline="0">
                          <a:solidFill>
                            <a:schemeClr val="lt1"/>
                          </a:solidFill>
                          <a:latin typeface="Calibri"/>
                          <a:ea typeface="Calibri"/>
                          <a:cs typeface="Calibri"/>
                          <a:sym typeface="Calibri"/>
                        </a:rPr>
                        <a:t>No Identificados</a:t>
                      </a:r>
                    </a:p>
                  </a:txBody>
                  <a:tcPr marL="44450" marR="44450" marT="0" marB="0" anchor="b">
                    <a:solidFill>
                      <a:schemeClr val="accent2"/>
                    </a:solidFill>
                  </a:tcPr>
                </a:tc>
                <a:tc>
                  <a:txBody>
                    <a:bodyPr/>
                    <a:lstStyle/>
                    <a:p>
                      <a:pPr marL="0" marR="0" lvl="0" indent="0" algn="ctr" rtl="0">
                        <a:lnSpc>
                          <a:spcPct val="100000"/>
                        </a:lnSpc>
                        <a:spcBef>
                          <a:spcPts val="0"/>
                        </a:spcBef>
                        <a:spcAft>
                          <a:spcPts val="0"/>
                        </a:spcAft>
                        <a:buClr>
                          <a:schemeClr val="lt1"/>
                        </a:buClr>
                        <a:buSzPct val="25000"/>
                        <a:buFont typeface="Calibri"/>
                        <a:buNone/>
                      </a:pPr>
                      <a:r>
                        <a:rPr lang="es-ES" sz="1400" u="none" strike="noStrike" cap="none" baseline="0">
                          <a:solidFill>
                            <a:schemeClr val="lt1"/>
                          </a:solidFill>
                          <a:latin typeface="Calibri"/>
                          <a:ea typeface="Calibri"/>
                          <a:cs typeface="Calibri"/>
                          <a:sym typeface="Calibri"/>
                        </a:rPr>
                        <a:t>3.9</a:t>
                      </a:r>
                    </a:p>
                  </a:txBody>
                  <a:tcPr marL="44450" marR="44450" marT="0" marB="0" anchor="b">
                    <a:solidFill>
                      <a:schemeClr val="accent2"/>
                    </a:solidFill>
                  </a:tcPr>
                </a:tc>
              </a:tr>
              <a:tr h="219675">
                <a:tc>
                  <a:txBody>
                    <a:bodyPr/>
                    <a:lstStyle/>
                    <a:p>
                      <a:pPr marL="0" marR="0" lvl="0" indent="0" algn="ctr" rtl="0">
                        <a:lnSpc>
                          <a:spcPct val="100000"/>
                        </a:lnSpc>
                        <a:spcBef>
                          <a:spcPts val="0"/>
                        </a:spcBef>
                        <a:spcAft>
                          <a:spcPts val="0"/>
                        </a:spcAft>
                        <a:buClr>
                          <a:schemeClr val="lt1"/>
                        </a:buClr>
                        <a:buSzPct val="25000"/>
                        <a:buFont typeface="Calibri"/>
                        <a:buNone/>
                      </a:pPr>
                      <a:r>
                        <a:rPr lang="es-ES" sz="1400" u="none" strike="noStrike" cap="none" baseline="0">
                          <a:solidFill>
                            <a:schemeClr val="lt1"/>
                          </a:solidFill>
                          <a:latin typeface="Calibri"/>
                          <a:ea typeface="Calibri"/>
                          <a:cs typeface="Calibri"/>
                          <a:sym typeface="Calibri"/>
                        </a:rPr>
                        <a:t>Mono Insaturados</a:t>
                      </a:r>
                    </a:p>
                  </a:txBody>
                  <a:tcPr marL="44450" marR="44450" marT="0" marB="0" anchor="b">
                    <a:solidFill>
                      <a:schemeClr val="accent2"/>
                    </a:solidFill>
                  </a:tcPr>
                </a:tc>
                <a:tc>
                  <a:txBody>
                    <a:bodyPr/>
                    <a:lstStyle/>
                    <a:p>
                      <a:pPr marL="0" marR="0" lvl="0" indent="0" algn="ctr" rtl="0">
                        <a:lnSpc>
                          <a:spcPct val="100000"/>
                        </a:lnSpc>
                        <a:spcBef>
                          <a:spcPts val="0"/>
                        </a:spcBef>
                        <a:spcAft>
                          <a:spcPts val="0"/>
                        </a:spcAft>
                        <a:buClr>
                          <a:schemeClr val="lt1"/>
                        </a:buClr>
                        <a:buSzPct val="25000"/>
                        <a:buFont typeface="Calibri"/>
                        <a:buNone/>
                      </a:pPr>
                      <a:r>
                        <a:rPr lang="es-ES" sz="1400" u="none" strike="noStrike" cap="none" baseline="0">
                          <a:solidFill>
                            <a:schemeClr val="lt1"/>
                          </a:solidFill>
                          <a:latin typeface="Calibri"/>
                          <a:ea typeface="Calibri"/>
                          <a:cs typeface="Calibri"/>
                          <a:sym typeface="Calibri"/>
                        </a:rPr>
                        <a:t>37.8</a:t>
                      </a:r>
                    </a:p>
                  </a:txBody>
                  <a:tcPr marL="44450" marR="44450" marT="0" marB="0" anchor="b">
                    <a:solidFill>
                      <a:schemeClr val="accent2"/>
                    </a:solidFill>
                  </a:tcPr>
                </a:tc>
              </a:tr>
              <a:tr h="219675">
                <a:tc>
                  <a:txBody>
                    <a:bodyPr/>
                    <a:lstStyle/>
                    <a:p>
                      <a:pPr marL="0" marR="0" lvl="0" indent="0" algn="ctr" rtl="0">
                        <a:lnSpc>
                          <a:spcPct val="100000"/>
                        </a:lnSpc>
                        <a:spcBef>
                          <a:spcPts val="0"/>
                        </a:spcBef>
                        <a:spcAft>
                          <a:spcPts val="0"/>
                        </a:spcAft>
                        <a:buClr>
                          <a:schemeClr val="lt1"/>
                        </a:buClr>
                        <a:buSzPct val="25000"/>
                        <a:buFont typeface="Calibri"/>
                        <a:buNone/>
                      </a:pPr>
                      <a:r>
                        <a:rPr lang="es-ES" sz="1400" u="none" strike="noStrike" cap="none" baseline="0">
                          <a:solidFill>
                            <a:schemeClr val="lt1"/>
                          </a:solidFill>
                          <a:latin typeface="Calibri"/>
                          <a:ea typeface="Calibri"/>
                          <a:cs typeface="Calibri"/>
                          <a:sym typeface="Calibri"/>
                        </a:rPr>
                        <a:t>Poli Insaturados</a:t>
                      </a:r>
                    </a:p>
                  </a:txBody>
                  <a:tcPr marL="44450" marR="44450" marT="0" marB="0" anchor="b">
                    <a:solidFill>
                      <a:schemeClr val="accent2"/>
                    </a:solidFill>
                  </a:tcPr>
                </a:tc>
                <a:tc>
                  <a:txBody>
                    <a:bodyPr/>
                    <a:lstStyle/>
                    <a:p>
                      <a:pPr marL="0" marR="0" lvl="0" indent="0" algn="ctr" rtl="0">
                        <a:lnSpc>
                          <a:spcPct val="100000"/>
                        </a:lnSpc>
                        <a:spcBef>
                          <a:spcPts val="0"/>
                        </a:spcBef>
                        <a:spcAft>
                          <a:spcPts val="0"/>
                        </a:spcAft>
                        <a:buClr>
                          <a:schemeClr val="lt1"/>
                        </a:buClr>
                        <a:buSzPct val="25000"/>
                        <a:buFont typeface="Calibri"/>
                        <a:buNone/>
                      </a:pPr>
                      <a:r>
                        <a:rPr lang="es-ES" sz="1400" u="none" strike="noStrike" cap="none" baseline="0">
                          <a:solidFill>
                            <a:schemeClr val="lt1"/>
                          </a:solidFill>
                          <a:latin typeface="Calibri"/>
                          <a:ea typeface="Calibri"/>
                          <a:cs typeface="Calibri"/>
                          <a:sym typeface="Calibri"/>
                        </a:rPr>
                        <a:t>39.2</a:t>
                      </a:r>
                    </a:p>
                  </a:txBody>
                  <a:tcPr marL="44450" marR="44450" marT="0" marB="0" anchor="b">
                    <a:solidFill>
                      <a:schemeClr val="accent2"/>
                    </a:solidFill>
                  </a:tcPr>
                </a:tc>
              </a:tr>
              <a:tr h="295350">
                <a:tc>
                  <a:txBody>
                    <a:bodyPr/>
                    <a:lstStyle/>
                    <a:p>
                      <a:pPr marL="0" marR="0" lvl="0" indent="0" algn="ctr" rtl="0">
                        <a:lnSpc>
                          <a:spcPct val="100000"/>
                        </a:lnSpc>
                        <a:spcBef>
                          <a:spcPts val="0"/>
                        </a:spcBef>
                        <a:spcAft>
                          <a:spcPts val="0"/>
                        </a:spcAft>
                        <a:buClr>
                          <a:schemeClr val="lt1"/>
                        </a:buClr>
                        <a:buSzPct val="25000"/>
                        <a:buFont typeface="Calibri"/>
                        <a:buNone/>
                      </a:pPr>
                      <a:r>
                        <a:rPr lang="es-ES" sz="1400" u="none" strike="noStrike" cap="none" baseline="0">
                          <a:solidFill>
                            <a:schemeClr val="lt1"/>
                          </a:solidFill>
                          <a:latin typeface="Calibri"/>
                          <a:ea typeface="Calibri"/>
                          <a:cs typeface="Calibri"/>
                          <a:sym typeface="Calibri"/>
                        </a:rPr>
                        <a:t>Ác. Grasos ὡ3</a:t>
                      </a:r>
                    </a:p>
                  </a:txBody>
                  <a:tcPr marL="44450" marR="44450" marT="0" marB="0" anchor="b">
                    <a:solidFill>
                      <a:schemeClr val="accent2"/>
                    </a:solidFill>
                  </a:tcPr>
                </a:tc>
                <a:tc>
                  <a:txBody>
                    <a:bodyPr/>
                    <a:lstStyle/>
                    <a:p>
                      <a:pPr marL="0" marR="0" lvl="0" indent="0" algn="ctr" rtl="0">
                        <a:lnSpc>
                          <a:spcPct val="100000"/>
                        </a:lnSpc>
                        <a:spcBef>
                          <a:spcPts val="0"/>
                        </a:spcBef>
                        <a:spcAft>
                          <a:spcPts val="0"/>
                        </a:spcAft>
                        <a:buClr>
                          <a:schemeClr val="lt1"/>
                        </a:buClr>
                        <a:buSzPct val="25000"/>
                        <a:buFont typeface="Calibri"/>
                        <a:buNone/>
                      </a:pPr>
                      <a:r>
                        <a:rPr lang="es-ES" sz="1400" u="none" strike="noStrike" cap="none" baseline="0">
                          <a:solidFill>
                            <a:schemeClr val="lt1"/>
                          </a:solidFill>
                          <a:latin typeface="Calibri"/>
                          <a:ea typeface="Calibri"/>
                          <a:cs typeface="Calibri"/>
                          <a:sym typeface="Calibri"/>
                        </a:rPr>
                        <a:t>11.3</a:t>
                      </a:r>
                    </a:p>
                  </a:txBody>
                  <a:tcPr marL="44450" marR="44450" marT="0" marB="0" anchor="b">
                    <a:solidFill>
                      <a:schemeClr val="accent2"/>
                    </a:solidFill>
                  </a:tcPr>
                </a:tc>
              </a:tr>
              <a:tr h="219675">
                <a:tc>
                  <a:txBody>
                    <a:bodyPr/>
                    <a:lstStyle/>
                    <a:p>
                      <a:pPr marL="0" marR="0" lvl="0" indent="0" algn="ctr" rtl="0">
                        <a:lnSpc>
                          <a:spcPct val="100000"/>
                        </a:lnSpc>
                        <a:spcBef>
                          <a:spcPts val="0"/>
                        </a:spcBef>
                        <a:spcAft>
                          <a:spcPts val="0"/>
                        </a:spcAft>
                        <a:buClr>
                          <a:schemeClr val="lt1"/>
                        </a:buClr>
                        <a:buSzPct val="25000"/>
                        <a:buFont typeface="Calibri"/>
                        <a:buNone/>
                      </a:pPr>
                      <a:r>
                        <a:rPr lang="es-ES" sz="1400" u="none" strike="noStrike" cap="none" baseline="0">
                          <a:solidFill>
                            <a:schemeClr val="lt1"/>
                          </a:solidFill>
                          <a:latin typeface="Calibri"/>
                          <a:ea typeface="Calibri"/>
                          <a:cs typeface="Calibri"/>
                          <a:sym typeface="Calibri"/>
                        </a:rPr>
                        <a:t>Ác. Grasos ὡ6</a:t>
                      </a:r>
                    </a:p>
                  </a:txBody>
                  <a:tcPr marL="44450" marR="44450" marT="0" marB="0" anchor="b">
                    <a:solidFill>
                      <a:schemeClr val="accent2"/>
                    </a:solidFill>
                  </a:tcPr>
                </a:tc>
                <a:tc>
                  <a:txBody>
                    <a:bodyPr/>
                    <a:lstStyle/>
                    <a:p>
                      <a:pPr marL="0" marR="0" lvl="0" indent="0" algn="ctr" rtl="0">
                        <a:lnSpc>
                          <a:spcPct val="100000"/>
                        </a:lnSpc>
                        <a:spcBef>
                          <a:spcPts val="0"/>
                        </a:spcBef>
                        <a:spcAft>
                          <a:spcPts val="0"/>
                        </a:spcAft>
                        <a:buClr>
                          <a:schemeClr val="lt1"/>
                        </a:buClr>
                        <a:buSzPct val="25000"/>
                        <a:buFont typeface="Calibri"/>
                        <a:buNone/>
                      </a:pPr>
                      <a:r>
                        <a:rPr lang="es-ES" sz="1400" u="none" strike="noStrike" cap="none" baseline="0">
                          <a:solidFill>
                            <a:schemeClr val="lt1"/>
                          </a:solidFill>
                          <a:latin typeface="Calibri"/>
                          <a:ea typeface="Calibri"/>
                          <a:cs typeface="Calibri"/>
                          <a:sym typeface="Calibri"/>
                        </a:rPr>
                        <a:t>0.7</a:t>
                      </a:r>
                    </a:p>
                  </a:txBody>
                  <a:tcPr marL="44450" marR="44450" marT="0" marB="0" anchor="b">
                    <a:solidFill>
                      <a:schemeClr val="accent2"/>
                    </a:solidFill>
                  </a:tcPr>
                </a:tc>
              </a:tr>
            </a:tbl>
          </a:graphicData>
        </a:graphic>
      </p:graphicFrame>
      <p:sp>
        <p:nvSpPr>
          <p:cNvPr id="424" name="Shape 424"/>
          <p:cNvSpPr/>
          <p:nvPr/>
        </p:nvSpPr>
        <p:spPr>
          <a:xfrm>
            <a:off x="2915816" y="1556791"/>
            <a:ext cx="3240359" cy="1368151"/>
          </a:xfrm>
          <a:prstGeom prst="roundRect">
            <a:avLst>
              <a:gd name="adj" fmla="val 16667"/>
            </a:avLst>
          </a:prstGeom>
          <a:blipFill rotWithShape="1">
            <a:blip r:embed="rId4">
              <a:alphaModFix/>
            </a:blip>
            <a:stretch>
              <a:fillRect/>
            </a:stretch>
          </a:blipFill>
          <a:ln w="25400" cap="flat">
            <a:solidFill>
              <a:srgbClr val="296A7A"/>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s-ES" sz="1400" b="1" i="0" u="none" strike="noStrike" cap="none" baseline="0">
                <a:solidFill>
                  <a:schemeClr val="lt1"/>
                </a:solidFill>
                <a:latin typeface="Arial"/>
                <a:ea typeface="Arial"/>
                <a:cs typeface="Arial"/>
                <a:sym typeface="Arial"/>
              </a:rPr>
              <a:t>GRASA TOTAL : 9.21 g/100 g MUSCULO</a:t>
            </a:r>
          </a:p>
        </p:txBody>
      </p:sp>
      <p:pic>
        <p:nvPicPr>
          <p:cNvPr id="425" name="Shape 425"/>
          <p:cNvPicPr preferRelativeResize="0"/>
          <p:nvPr/>
        </p:nvPicPr>
        <p:blipFill rotWithShape="1">
          <a:blip r:embed="rId5">
            <a:alphaModFix/>
          </a:blip>
          <a:srcRect/>
          <a:stretch/>
        </p:blipFill>
        <p:spPr>
          <a:xfrm>
            <a:off x="6012160" y="1628800"/>
            <a:ext cx="1466197" cy="1224135"/>
          </a:xfrm>
          <a:prstGeom prst="rect">
            <a:avLst/>
          </a:prstGeom>
          <a:noFill/>
          <a:ln w="38100" cap="flat">
            <a:solidFill>
              <a:srgbClr val="92D050"/>
            </a:solidFill>
            <a:prstDash val="solid"/>
            <a:miter/>
            <a:headEnd type="none" w="med" len="med"/>
            <a:tailEnd type="none" w="med" len="med"/>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4"/>
                                        </p:tgtEl>
                                        <p:attrNameLst>
                                          <p:attrName>style.visibility</p:attrName>
                                        </p:attrNameLst>
                                      </p:cBhvr>
                                      <p:to>
                                        <p:strVal val="visible"/>
                                      </p:to>
                                    </p:set>
                                    <p:animEffect transition="in" filter="fade">
                                      <p:cBhvr>
                                        <p:cTn id="7" dur="1000"/>
                                        <p:tgtEl>
                                          <p:spTgt spid="4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5"/>
                                        </p:tgtEl>
                                        <p:attrNameLst>
                                          <p:attrName>style.visibility</p:attrName>
                                        </p:attrNameLst>
                                      </p:cBhvr>
                                      <p:to>
                                        <p:strVal val="visible"/>
                                      </p:to>
                                    </p:set>
                                    <p:animEffect transition="in" filter="fade">
                                      <p:cBhvr>
                                        <p:cTn id="12" dur="1000"/>
                                        <p:tgtEl>
                                          <p:spTgt spid="4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22"/>
                                        </p:tgtEl>
                                        <p:attrNameLst>
                                          <p:attrName>style.visibility</p:attrName>
                                        </p:attrNameLst>
                                      </p:cBhvr>
                                      <p:to>
                                        <p:strVal val="visible"/>
                                      </p:to>
                                    </p:set>
                                    <p:animEffect transition="in" filter="fade">
                                      <p:cBhvr>
                                        <p:cTn id="17" dur="1000"/>
                                        <p:tgtEl>
                                          <p:spTgt spid="4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23"/>
                                        </p:tgtEl>
                                        <p:attrNameLst>
                                          <p:attrName>style.visibility</p:attrName>
                                        </p:attrNameLst>
                                      </p:cBhvr>
                                      <p:to>
                                        <p:strVal val="visible"/>
                                      </p:to>
                                    </p:set>
                                    <p:animEffect transition="in" filter="fade">
                                      <p:cBhvr>
                                        <p:cTn id="22" dur="1000"/>
                                        <p:tgtEl>
                                          <p:spTgt spid="4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Shape 430"/>
          <p:cNvSpPr txBox="1">
            <a:spLocks noGrp="1"/>
          </p:cNvSpPr>
          <p:nvPr>
            <p:ph type="title"/>
          </p:nvPr>
        </p:nvSpPr>
        <p:spPr>
          <a:xfrm>
            <a:off x="0" y="620689"/>
            <a:ext cx="9144000" cy="72007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922122"/>
              </a:buClr>
              <a:buSzPct val="25000"/>
              <a:buFont typeface="Trebuchet MS"/>
              <a:buNone/>
            </a:pPr>
            <a:r>
              <a:rPr lang="es-ES" sz="3600" b="0" i="0" u="none" strike="noStrike" cap="none" baseline="0">
                <a:solidFill>
                  <a:srgbClr val="922122"/>
                </a:solidFill>
                <a:latin typeface="Trebuchet MS"/>
                <a:ea typeface="Trebuchet MS"/>
                <a:cs typeface="Trebuchet MS"/>
                <a:sym typeface="Trebuchet MS"/>
              </a:rPr>
              <a:t>BASES NITROGENADAS VOLÁTILES</a:t>
            </a:r>
          </a:p>
        </p:txBody>
      </p:sp>
      <p:sp>
        <p:nvSpPr>
          <p:cNvPr id="431" name="Shape 431"/>
          <p:cNvSpPr/>
          <p:nvPr/>
        </p:nvSpPr>
        <p:spPr>
          <a:xfrm>
            <a:off x="35495" y="1412775"/>
            <a:ext cx="1872207" cy="1008112"/>
          </a:xfrm>
          <a:prstGeom prst="round1Rect">
            <a:avLst>
              <a:gd name="adj" fmla="val 16667"/>
            </a:avLst>
          </a:prstGeom>
          <a:blipFill rotWithShape="1">
            <a:blip r:embed="rId3">
              <a:alphaModFix amt="50000"/>
            </a:blip>
            <a:stretch>
              <a:fillRect/>
            </a:stretch>
          </a:blipFill>
          <a:ln w="2540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s-ES" sz="1600" b="1" i="0" u="none" strike="noStrike" cap="none" baseline="0">
                <a:solidFill>
                  <a:schemeClr val="lt1"/>
                </a:solidFill>
                <a:latin typeface="Arial"/>
                <a:ea typeface="Arial"/>
                <a:cs typeface="Arial"/>
                <a:sym typeface="Arial"/>
              </a:rPr>
              <a:t>FAO:20-35 mg/100g</a:t>
            </a:r>
          </a:p>
        </p:txBody>
      </p:sp>
      <p:sp>
        <p:nvSpPr>
          <p:cNvPr id="432" name="Shape 432"/>
          <p:cNvSpPr/>
          <p:nvPr/>
        </p:nvSpPr>
        <p:spPr>
          <a:xfrm>
            <a:off x="323528" y="2564903"/>
            <a:ext cx="1872207" cy="1008112"/>
          </a:xfrm>
          <a:prstGeom prst="round1Rect">
            <a:avLst>
              <a:gd name="adj" fmla="val 16667"/>
            </a:avLst>
          </a:prstGeom>
          <a:blipFill rotWithShape="1">
            <a:blip r:embed="rId3">
              <a:alphaModFix amt="50000"/>
            </a:blip>
            <a:stretch>
              <a:fillRect/>
            </a:stretch>
          </a:blipFill>
          <a:ln w="25400" cap="flat">
            <a:solidFill>
              <a:schemeClr val="accent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rial"/>
              <a:buNone/>
            </a:pPr>
            <a:r>
              <a:rPr lang="es-ES" sz="1600" b="1" i="0" u="none" strike="noStrike" cap="none" baseline="0">
                <a:solidFill>
                  <a:schemeClr val="lt1"/>
                </a:solidFill>
                <a:latin typeface="Arial"/>
                <a:ea typeface="Arial"/>
                <a:cs typeface="Arial"/>
                <a:sym typeface="Arial"/>
              </a:rPr>
              <a:t>RSA: 30-70 mg/100g</a:t>
            </a:r>
          </a:p>
        </p:txBody>
      </p:sp>
      <p:pic>
        <p:nvPicPr>
          <p:cNvPr id="433" name="Shape 433"/>
          <p:cNvPicPr preferRelativeResize="0"/>
          <p:nvPr/>
        </p:nvPicPr>
        <p:blipFill rotWithShape="1">
          <a:blip r:embed="rId4">
            <a:alphaModFix/>
          </a:blip>
          <a:srcRect b="-21"/>
          <a:stretch/>
        </p:blipFill>
        <p:spPr>
          <a:xfrm>
            <a:off x="2195735" y="2636911"/>
            <a:ext cx="5429249" cy="2895600"/>
          </a:xfrm>
          <a:prstGeom prst="rect">
            <a:avLst/>
          </a:prstGeom>
          <a:noFill/>
          <a:ln>
            <a:noFill/>
          </a:ln>
        </p:spPr>
      </p:pic>
      <p:pic>
        <p:nvPicPr>
          <p:cNvPr id="434" name="Shape 434"/>
          <p:cNvPicPr preferRelativeResize="0"/>
          <p:nvPr/>
        </p:nvPicPr>
        <p:blipFill rotWithShape="1">
          <a:blip r:embed="rId5">
            <a:alphaModFix/>
          </a:blip>
          <a:srcRect/>
          <a:stretch/>
        </p:blipFill>
        <p:spPr>
          <a:xfrm>
            <a:off x="3779912" y="3284983"/>
            <a:ext cx="2448271" cy="2113873"/>
          </a:xfrm>
          <a:prstGeom prst="rect">
            <a:avLst/>
          </a:prstGeom>
          <a:noFill/>
          <a:ln w="38100" cap="flat">
            <a:solidFill>
              <a:srgbClr val="FFFF00"/>
            </a:solidFill>
            <a:prstDash val="solid"/>
            <a:miter/>
            <a:headEnd type="none" w="med" len="med"/>
            <a:tailEnd type="none" w="med" len="med"/>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4"/>
                                        </p:tgtEl>
                                        <p:attrNameLst>
                                          <p:attrName>style.visibility</p:attrName>
                                        </p:attrNameLst>
                                      </p:cBhvr>
                                      <p:to>
                                        <p:strVal val="visible"/>
                                      </p:to>
                                    </p:set>
                                    <p:animEffect transition="in" filter="fade">
                                      <p:cBhvr>
                                        <p:cTn id="7" dur="2000"/>
                                        <p:tgtEl>
                                          <p:spTgt spid="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Shape 439"/>
          <p:cNvSpPr txBox="1">
            <a:spLocks noGrp="1"/>
          </p:cNvSpPr>
          <p:nvPr>
            <p:ph type="title"/>
          </p:nvPr>
        </p:nvSpPr>
        <p:spPr>
          <a:xfrm>
            <a:off x="0" y="620689"/>
            <a:ext cx="9144000" cy="792087"/>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922122"/>
              </a:buClr>
              <a:buSzPct val="25000"/>
              <a:buFont typeface="Calibri"/>
              <a:buNone/>
            </a:pPr>
            <a:r>
              <a:rPr lang="es-ES" sz="4000" b="0" i="0" u="none" strike="noStrike" cap="none" baseline="0">
                <a:solidFill>
                  <a:srgbClr val="922122"/>
                </a:solidFill>
                <a:latin typeface="Calibri"/>
                <a:ea typeface="Calibri"/>
                <a:cs typeface="Calibri"/>
                <a:sym typeface="Calibri"/>
              </a:rPr>
              <a:t>VALOR K</a:t>
            </a:r>
          </a:p>
        </p:txBody>
      </p:sp>
      <p:pic>
        <p:nvPicPr>
          <p:cNvPr id="440" name="Shape 440"/>
          <p:cNvPicPr preferRelativeResize="0"/>
          <p:nvPr/>
        </p:nvPicPr>
        <p:blipFill rotWithShape="1">
          <a:blip r:embed="rId3">
            <a:alphaModFix/>
          </a:blip>
          <a:srcRect/>
          <a:stretch/>
        </p:blipFill>
        <p:spPr>
          <a:xfrm>
            <a:off x="289037" y="1340767"/>
            <a:ext cx="3850914" cy="1800199"/>
          </a:xfrm>
          <a:prstGeom prst="rect">
            <a:avLst/>
          </a:prstGeom>
          <a:noFill/>
          <a:ln>
            <a:noFill/>
          </a:ln>
        </p:spPr>
      </p:pic>
      <p:pic>
        <p:nvPicPr>
          <p:cNvPr id="441" name="Shape 441"/>
          <p:cNvPicPr preferRelativeResize="0"/>
          <p:nvPr/>
        </p:nvPicPr>
        <p:blipFill rotWithShape="1">
          <a:blip r:embed="rId4">
            <a:alphaModFix/>
          </a:blip>
          <a:srcRect/>
          <a:stretch/>
        </p:blipFill>
        <p:spPr>
          <a:xfrm>
            <a:off x="251519" y="3284983"/>
            <a:ext cx="5760640" cy="3173405"/>
          </a:xfrm>
          <a:prstGeom prst="rect">
            <a:avLst/>
          </a:prstGeom>
          <a:noFill/>
          <a:ln>
            <a:noFill/>
          </a:ln>
        </p:spPr>
      </p:pic>
      <p:graphicFrame>
        <p:nvGraphicFramePr>
          <p:cNvPr id="442" name="Shape 442"/>
          <p:cNvGraphicFramePr/>
          <p:nvPr/>
        </p:nvGraphicFramePr>
        <p:xfrm>
          <a:off x="5327576" y="4005064"/>
          <a:ext cx="3816400" cy="1918940"/>
        </p:xfrm>
        <a:graphic>
          <a:graphicData uri="http://schemas.openxmlformats.org/drawingml/2006/table">
            <a:tbl>
              <a:tblPr>
                <a:noFill/>
                <a:tableStyleId>{11532827-6521-4A3A-A53A-D7097C79C7A9}</a:tableStyleId>
              </a:tblPr>
              <a:tblGrid>
                <a:gridCol w="1029825"/>
                <a:gridCol w="1150975"/>
                <a:gridCol w="1635600"/>
              </a:tblGrid>
              <a:tr h="434075">
                <a:tc>
                  <a:txBody>
                    <a:bodyPr/>
                    <a:lstStyle/>
                    <a:p>
                      <a:pPr marL="0" marR="0" lvl="0" indent="0" algn="ctr" rtl="0">
                        <a:lnSpc>
                          <a:spcPct val="100000"/>
                        </a:lnSpc>
                        <a:spcBef>
                          <a:spcPts val="0"/>
                        </a:spcBef>
                        <a:spcAft>
                          <a:spcPts val="0"/>
                        </a:spcAft>
                        <a:buClr>
                          <a:srgbClr val="000000"/>
                        </a:buClr>
                        <a:buSzPct val="25000"/>
                        <a:buFont typeface="Cantata One"/>
                        <a:buNone/>
                      </a:pPr>
                      <a:r>
                        <a:rPr lang="es-ES" sz="1400" b="1" u="none" strike="noStrike" cap="none" baseline="0">
                          <a:solidFill>
                            <a:srgbClr val="000000"/>
                          </a:solidFill>
                          <a:latin typeface="Cantata One"/>
                          <a:ea typeface="Cantata One"/>
                          <a:cs typeface="Cantata One"/>
                          <a:sym typeface="Cantata One"/>
                        </a:rPr>
                        <a:t>Producto</a:t>
                      </a:r>
                    </a:p>
                  </a:txBody>
                  <a:tcPr marL="44450" marR="44450" marT="0" marB="0" anchor="ctr">
                    <a:solidFill>
                      <a:srgbClr val="FFEACC"/>
                    </a:solidFill>
                  </a:tcPr>
                </a:tc>
                <a:tc>
                  <a:txBody>
                    <a:bodyPr/>
                    <a:lstStyle/>
                    <a:p>
                      <a:pPr marL="0" marR="0" lvl="0" indent="0" algn="ctr" rtl="0">
                        <a:lnSpc>
                          <a:spcPct val="100000"/>
                        </a:lnSpc>
                        <a:spcBef>
                          <a:spcPts val="0"/>
                        </a:spcBef>
                        <a:spcAft>
                          <a:spcPts val="0"/>
                        </a:spcAft>
                        <a:buClr>
                          <a:srgbClr val="000000"/>
                        </a:buClr>
                        <a:buSzPct val="25000"/>
                        <a:buFont typeface="Cantata One"/>
                        <a:buNone/>
                      </a:pPr>
                      <a:r>
                        <a:rPr lang="es-ES" sz="1400" b="1" u="none" strike="noStrike" cap="none" baseline="0">
                          <a:solidFill>
                            <a:srgbClr val="000000"/>
                          </a:solidFill>
                          <a:latin typeface="Cantata One"/>
                          <a:ea typeface="Cantata One"/>
                          <a:cs typeface="Cantata One"/>
                          <a:sym typeface="Cantata One"/>
                        </a:rPr>
                        <a:t>Valor K </a:t>
                      </a:r>
                    </a:p>
                  </a:txBody>
                  <a:tcPr marL="44450" marR="44450" marT="0" marB="0" anchor="ctr">
                    <a:solidFill>
                      <a:srgbClr val="FFEACC"/>
                    </a:solidFill>
                  </a:tcPr>
                </a:tc>
                <a:tc>
                  <a:txBody>
                    <a:bodyPr/>
                    <a:lstStyle/>
                    <a:p>
                      <a:pPr marL="0" marR="0" lvl="0" indent="0" algn="ctr" rtl="0">
                        <a:lnSpc>
                          <a:spcPct val="100000"/>
                        </a:lnSpc>
                        <a:spcBef>
                          <a:spcPts val="0"/>
                        </a:spcBef>
                        <a:spcAft>
                          <a:spcPts val="0"/>
                        </a:spcAft>
                        <a:buClr>
                          <a:srgbClr val="000000"/>
                        </a:buClr>
                        <a:buSzPct val="25000"/>
                        <a:buFont typeface="Cantata One"/>
                        <a:buNone/>
                      </a:pPr>
                      <a:r>
                        <a:rPr lang="es-ES" sz="1400" b="1" u="none" strike="noStrike" cap="none" baseline="0">
                          <a:solidFill>
                            <a:srgbClr val="000000"/>
                          </a:solidFill>
                          <a:latin typeface="Cantata One"/>
                          <a:ea typeface="Cantata One"/>
                          <a:cs typeface="Cantata One"/>
                          <a:sym typeface="Cantata One"/>
                        </a:rPr>
                        <a:t>Evaluación sensorial</a:t>
                      </a:r>
                    </a:p>
                  </a:txBody>
                  <a:tcPr marL="44450" marR="44450" marT="0" marB="0" anchor="ctr">
                    <a:solidFill>
                      <a:srgbClr val="FFEACC"/>
                    </a:solidFill>
                  </a:tcPr>
                </a:tc>
              </a:tr>
              <a:tr h="225725">
                <a:tc rowSpan="2">
                  <a:txBody>
                    <a:bodyPr/>
                    <a:lstStyle/>
                    <a:p>
                      <a:pPr marL="0" marR="0" lvl="0" indent="0" algn="ctr" rtl="0">
                        <a:lnSpc>
                          <a:spcPct val="100000"/>
                        </a:lnSpc>
                        <a:spcBef>
                          <a:spcPts val="0"/>
                        </a:spcBef>
                        <a:spcAft>
                          <a:spcPts val="0"/>
                        </a:spcAft>
                        <a:buClr>
                          <a:srgbClr val="000000"/>
                        </a:buClr>
                        <a:buSzPct val="25000"/>
                        <a:buFont typeface="Cantata One"/>
                        <a:buNone/>
                      </a:pPr>
                      <a:r>
                        <a:rPr lang="es-ES" sz="1400" u="none" strike="noStrike" cap="none" baseline="0">
                          <a:solidFill>
                            <a:srgbClr val="000000"/>
                          </a:solidFill>
                          <a:latin typeface="Cantata One"/>
                          <a:ea typeface="Cantata One"/>
                          <a:cs typeface="Cantata One"/>
                          <a:sym typeface="Cantata One"/>
                        </a:rPr>
                        <a:t>Arenque</a:t>
                      </a:r>
                    </a:p>
                  </a:txBody>
                  <a:tcPr marL="44450" marR="44450" marT="0" marB="0" anchor="ctr">
                    <a:solidFill>
                      <a:schemeClr val="lt1"/>
                    </a:solidFill>
                  </a:tcPr>
                </a:tc>
                <a:tc>
                  <a:txBody>
                    <a:bodyPr/>
                    <a:lstStyle/>
                    <a:p>
                      <a:pPr marL="0" marR="0" lvl="0" indent="0" algn="ctr" rtl="0">
                        <a:lnSpc>
                          <a:spcPct val="100000"/>
                        </a:lnSpc>
                        <a:spcBef>
                          <a:spcPts val="0"/>
                        </a:spcBef>
                        <a:spcAft>
                          <a:spcPts val="0"/>
                        </a:spcAft>
                        <a:buClr>
                          <a:srgbClr val="000000"/>
                        </a:buClr>
                        <a:buSzPct val="25000"/>
                        <a:buFont typeface="Cantata One"/>
                        <a:buNone/>
                      </a:pPr>
                      <a:r>
                        <a:rPr lang="es-ES" sz="1400" u="none" strike="noStrike" cap="none" baseline="0">
                          <a:solidFill>
                            <a:srgbClr val="000000"/>
                          </a:solidFill>
                          <a:latin typeface="Cantata One"/>
                          <a:ea typeface="Cantata One"/>
                          <a:cs typeface="Cantata One"/>
                          <a:sym typeface="Cantata One"/>
                        </a:rPr>
                        <a:t>23.7</a:t>
                      </a:r>
                    </a:p>
                  </a:txBody>
                  <a:tcPr marL="44450" marR="44450" marT="0" marB="0" anchor="ctr">
                    <a:solidFill>
                      <a:schemeClr val="lt1"/>
                    </a:solidFill>
                  </a:tcPr>
                </a:tc>
                <a:tc>
                  <a:txBody>
                    <a:bodyPr/>
                    <a:lstStyle/>
                    <a:p>
                      <a:pPr marL="0" marR="0" lvl="0" indent="0" algn="ctr" rtl="0">
                        <a:lnSpc>
                          <a:spcPct val="100000"/>
                        </a:lnSpc>
                        <a:spcBef>
                          <a:spcPts val="0"/>
                        </a:spcBef>
                        <a:spcAft>
                          <a:spcPts val="0"/>
                        </a:spcAft>
                        <a:buClr>
                          <a:srgbClr val="000000"/>
                        </a:buClr>
                        <a:buSzPct val="25000"/>
                        <a:buFont typeface="Cantata One"/>
                        <a:buNone/>
                      </a:pPr>
                      <a:r>
                        <a:rPr lang="es-ES" sz="1400" u="none" strike="noStrike" cap="none" baseline="0">
                          <a:solidFill>
                            <a:srgbClr val="000000"/>
                          </a:solidFill>
                          <a:latin typeface="Cantata One"/>
                          <a:ea typeface="Cantata One"/>
                          <a:cs typeface="Cantata One"/>
                          <a:sym typeface="Cantata One"/>
                        </a:rPr>
                        <a:t>Fresco</a:t>
                      </a:r>
                    </a:p>
                  </a:txBody>
                  <a:tcPr marL="44450" marR="44450" marT="0" marB="0" anchor="ctr">
                    <a:solidFill>
                      <a:schemeClr val="lt1"/>
                    </a:solidFill>
                  </a:tcPr>
                </a:tc>
              </a:tr>
              <a:tr h="259050">
                <a:tc vMerge="1">
                  <a:txBody>
                    <a:bodyPr/>
                    <a:lstStyle/>
                    <a:p>
                      <a:endParaRPr lang="es-ES"/>
                    </a:p>
                  </a:txBody>
                  <a:tcPr/>
                </a:tc>
                <a:tc>
                  <a:txBody>
                    <a:bodyPr/>
                    <a:lstStyle/>
                    <a:p>
                      <a:pPr marL="0" marR="0" lvl="0" indent="0" algn="ctr" rtl="0">
                        <a:lnSpc>
                          <a:spcPct val="100000"/>
                        </a:lnSpc>
                        <a:spcBef>
                          <a:spcPts val="0"/>
                        </a:spcBef>
                        <a:spcAft>
                          <a:spcPts val="0"/>
                        </a:spcAft>
                        <a:buClr>
                          <a:srgbClr val="000000"/>
                        </a:buClr>
                        <a:buSzPct val="25000"/>
                        <a:buFont typeface="Cantata One"/>
                        <a:buNone/>
                      </a:pPr>
                      <a:r>
                        <a:rPr lang="es-ES" sz="1400" u="none" strike="noStrike" cap="none" baseline="0">
                          <a:solidFill>
                            <a:srgbClr val="000000"/>
                          </a:solidFill>
                          <a:latin typeface="Cantata One"/>
                          <a:ea typeface="Cantata One"/>
                          <a:cs typeface="Cantata One"/>
                          <a:sym typeface="Cantata One"/>
                        </a:rPr>
                        <a:t>80</a:t>
                      </a:r>
                    </a:p>
                  </a:txBody>
                  <a:tcPr marL="44450" marR="44450" marT="0" marB="0" anchor="ctr">
                    <a:solidFill>
                      <a:schemeClr val="lt1"/>
                    </a:solidFill>
                  </a:tcPr>
                </a:tc>
                <a:tc>
                  <a:txBody>
                    <a:bodyPr/>
                    <a:lstStyle/>
                    <a:p>
                      <a:pPr marL="0" marR="0" lvl="0" indent="0" algn="ctr" rtl="0">
                        <a:lnSpc>
                          <a:spcPct val="100000"/>
                        </a:lnSpc>
                        <a:spcBef>
                          <a:spcPts val="0"/>
                        </a:spcBef>
                        <a:spcAft>
                          <a:spcPts val="0"/>
                        </a:spcAft>
                        <a:buClr>
                          <a:srgbClr val="000000"/>
                        </a:buClr>
                        <a:buSzPct val="25000"/>
                        <a:buFont typeface="Cantata One"/>
                        <a:buNone/>
                      </a:pPr>
                      <a:r>
                        <a:rPr lang="es-ES" sz="1400" u="none" strike="noStrike" cap="none" baseline="0">
                          <a:solidFill>
                            <a:srgbClr val="000000"/>
                          </a:solidFill>
                          <a:latin typeface="Cantata One"/>
                          <a:ea typeface="Cantata One"/>
                          <a:cs typeface="Cantata One"/>
                          <a:sym typeface="Cantata One"/>
                        </a:rPr>
                        <a:t>Alterado</a:t>
                      </a:r>
                    </a:p>
                  </a:txBody>
                  <a:tcPr marL="44450" marR="44450" marT="0" marB="0" anchor="ctr">
                    <a:solidFill>
                      <a:schemeClr val="lt1"/>
                    </a:solidFill>
                  </a:tcPr>
                </a:tc>
              </a:tr>
              <a:tr h="225725">
                <a:tc rowSpan="2">
                  <a:txBody>
                    <a:bodyPr/>
                    <a:lstStyle/>
                    <a:p>
                      <a:pPr marL="0" marR="0" lvl="0" indent="0" algn="ctr" rtl="0">
                        <a:lnSpc>
                          <a:spcPct val="100000"/>
                        </a:lnSpc>
                        <a:spcBef>
                          <a:spcPts val="0"/>
                        </a:spcBef>
                        <a:spcAft>
                          <a:spcPts val="0"/>
                        </a:spcAft>
                        <a:buClr>
                          <a:srgbClr val="000000"/>
                        </a:buClr>
                        <a:buSzPct val="25000"/>
                        <a:buFont typeface="Cantata One"/>
                        <a:buNone/>
                      </a:pPr>
                      <a:r>
                        <a:rPr lang="es-ES" sz="1400" u="none" strike="noStrike" cap="none" baseline="0">
                          <a:solidFill>
                            <a:srgbClr val="000000"/>
                          </a:solidFill>
                          <a:latin typeface="Cantata One"/>
                          <a:ea typeface="Cantata One"/>
                          <a:cs typeface="Cantata One"/>
                          <a:sym typeface="Cantata One"/>
                        </a:rPr>
                        <a:t>Bacalao</a:t>
                      </a:r>
                    </a:p>
                  </a:txBody>
                  <a:tcPr marL="44450" marR="44450" marT="0" marB="0" anchor="ctr">
                    <a:solidFill>
                      <a:schemeClr val="lt1"/>
                    </a:solidFill>
                  </a:tcPr>
                </a:tc>
                <a:tc>
                  <a:txBody>
                    <a:bodyPr/>
                    <a:lstStyle/>
                    <a:p>
                      <a:pPr marL="0" marR="0" lvl="0" indent="0" algn="ctr" rtl="0">
                        <a:lnSpc>
                          <a:spcPct val="100000"/>
                        </a:lnSpc>
                        <a:spcBef>
                          <a:spcPts val="0"/>
                        </a:spcBef>
                        <a:spcAft>
                          <a:spcPts val="0"/>
                        </a:spcAft>
                        <a:buClr>
                          <a:srgbClr val="000000"/>
                        </a:buClr>
                        <a:buSzPct val="25000"/>
                        <a:buFont typeface="Cantata One"/>
                        <a:buNone/>
                      </a:pPr>
                      <a:r>
                        <a:rPr lang="es-ES" sz="1400" u="none" strike="noStrike" cap="none" baseline="0">
                          <a:solidFill>
                            <a:srgbClr val="000000"/>
                          </a:solidFill>
                          <a:latin typeface="Cantata One"/>
                          <a:ea typeface="Cantata One"/>
                          <a:cs typeface="Cantata One"/>
                          <a:sym typeface="Cantata One"/>
                        </a:rPr>
                        <a:t>26.3</a:t>
                      </a:r>
                    </a:p>
                  </a:txBody>
                  <a:tcPr marL="44450" marR="44450" marT="0" marB="0" anchor="ctr">
                    <a:solidFill>
                      <a:schemeClr val="lt1"/>
                    </a:solidFill>
                  </a:tcPr>
                </a:tc>
                <a:tc>
                  <a:txBody>
                    <a:bodyPr/>
                    <a:lstStyle/>
                    <a:p>
                      <a:pPr marL="0" marR="0" lvl="0" indent="0" algn="ctr" rtl="0">
                        <a:lnSpc>
                          <a:spcPct val="100000"/>
                        </a:lnSpc>
                        <a:spcBef>
                          <a:spcPts val="0"/>
                        </a:spcBef>
                        <a:spcAft>
                          <a:spcPts val="0"/>
                        </a:spcAft>
                        <a:buClr>
                          <a:srgbClr val="000000"/>
                        </a:buClr>
                        <a:buSzPct val="25000"/>
                        <a:buFont typeface="Cantata One"/>
                        <a:buNone/>
                      </a:pPr>
                      <a:r>
                        <a:rPr lang="es-ES" sz="1400" u="none" strike="noStrike" cap="none" baseline="0">
                          <a:solidFill>
                            <a:srgbClr val="000000"/>
                          </a:solidFill>
                          <a:latin typeface="Cantata One"/>
                          <a:ea typeface="Cantata One"/>
                          <a:cs typeface="Cantata One"/>
                          <a:sym typeface="Cantata One"/>
                        </a:rPr>
                        <a:t>Fresco</a:t>
                      </a:r>
                    </a:p>
                  </a:txBody>
                  <a:tcPr marL="44450" marR="44450" marT="0" marB="0" anchor="ctr">
                    <a:solidFill>
                      <a:schemeClr val="lt1"/>
                    </a:solidFill>
                  </a:tcPr>
                </a:tc>
              </a:tr>
              <a:tr h="225725">
                <a:tc vMerge="1">
                  <a:txBody>
                    <a:bodyPr/>
                    <a:lstStyle/>
                    <a:p>
                      <a:endParaRPr lang="es-ES"/>
                    </a:p>
                  </a:txBody>
                  <a:tcPr/>
                </a:tc>
                <a:tc>
                  <a:txBody>
                    <a:bodyPr/>
                    <a:lstStyle/>
                    <a:p>
                      <a:pPr marL="0" marR="0" lvl="0" indent="0" algn="ctr" rtl="0">
                        <a:lnSpc>
                          <a:spcPct val="100000"/>
                        </a:lnSpc>
                        <a:spcBef>
                          <a:spcPts val="0"/>
                        </a:spcBef>
                        <a:spcAft>
                          <a:spcPts val="0"/>
                        </a:spcAft>
                        <a:buClr>
                          <a:srgbClr val="000000"/>
                        </a:buClr>
                        <a:buSzPct val="25000"/>
                        <a:buFont typeface="Cantata One"/>
                        <a:buNone/>
                      </a:pPr>
                      <a:r>
                        <a:rPr lang="es-ES" sz="1400" u="none" strike="noStrike" cap="none" baseline="0">
                          <a:solidFill>
                            <a:srgbClr val="000000"/>
                          </a:solidFill>
                          <a:latin typeface="Cantata One"/>
                          <a:ea typeface="Cantata One"/>
                          <a:cs typeface="Cantata One"/>
                          <a:sym typeface="Cantata One"/>
                        </a:rPr>
                        <a:t>91.3</a:t>
                      </a:r>
                    </a:p>
                  </a:txBody>
                  <a:tcPr marL="44450" marR="44450" marT="0" marB="0" anchor="ctr">
                    <a:solidFill>
                      <a:schemeClr val="lt1"/>
                    </a:solidFill>
                  </a:tcPr>
                </a:tc>
                <a:tc>
                  <a:txBody>
                    <a:bodyPr/>
                    <a:lstStyle/>
                    <a:p>
                      <a:pPr marL="0" marR="0" lvl="0" indent="0" algn="ctr" rtl="0">
                        <a:lnSpc>
                          <a:spcPct val="100000"/>
                        </a:lnSpc>
                        <a:spcBef>
                          <a:spcPts val="0"/>
                        </a:spcBef>
                        <a:spcAft>
                          <a:spcPts val="0"/>
                        </a:spcAft>
                        <a:buClr>
                          <a:srgbClr val="000000"/>
                        </a:buClr>
                        <a:buSzPct val="25000"/>
                        <a:buFont typeface="Cantata One"/>
                        <a:buNone/>
                      </a:pPr>
                      <a:r>
                        <a:rPr lang="es-ES" sz="1400" u="none" strike="noStrike" cap="none" baseline="0">
                          <a:solidFill>
                            <a:srgbClr val="000000"/>
                          </a:solidFill>
                          <a:latin typeface="Cantata One"/>
                          <a:ea typeface="Cantata One"/>
                          <a:cs typeface="Cantata One"/>
                          <a:sym typeface="Cantata One"/>
                        </a:rPr>
                        <a:t>Alterado</a:t>
                      </a:r>
                    </a:p>
                  </a:txBody>
                  <a:tcPr marL="44450" marR="44450" marT="0" marB="0" anchor="ctr">
                    <a:solidFill>
                      <a:schemeClr val="lt1"/>
                    </a:solidFill>
                  </a:tcPr>
                </a:tc>
              </a:tr>
              <a:tr h="268900">
                <a:tc rowSpan="2">
                  <a:txBody>
                    <a:bodyPr/>
                    <a:lstStyle/>
                    <a:p>
                      <a:pPr marL="0" marR="0" lvl="0" indent="0" algn="ctr" rtl="0">
                        <a:lnSpc>
                          <a:spcPct val="100000"/>
                        </a:lnSpc>
                        <a:spcBef>
                          <a:spcPts val="0"/>
                        </a:spcBef>
                        <a:spcAft>
                          <a:spcPts val="0"/>
                        </a:spcAft>
                        <a:buClr>
                          <a:srgbClr val="000000"/>
                        </a:buClr>
                        <a:buSzPct val="25000"/>
                        <a:buFont typeface="Cantata One"/>
                        <a:buNone/>
                      </a:pPr>
                      <a:r>
                        <a:rPr lang="es-ES" sz="1800" b="1" u="none" strike="noStrike" cap="none" baseline="0">
                          <a:solidFill>
                            <a:srgbClr val="000000"/>
                          </a:solidFill>
                          <a:latin typeface="Cantata One"/>
                          <a:ea typeface="Cantata One"/>
                          <a:cs typeface="Cantata One"/>
                          <a:sym typeface="Cantata One"/>
                        </a:rPr>
                        <a:t>Salmón</a:t>
                      </a:r>
                    </a:p>
                  </a:txBody>
                  <a:tcPr marL="44450" marR="44450" marT="0" marB="0" anchor="ctr">
                    <a:solidFill>
                      <a:schemeClr val="lt1"/>
                    </a:solidFill>
                  </a:tcPr>
                </a:tc>
                <a:tc>
                  <a:txBody>
                    <a:bodyPr/>
                    <a:lstStyle/>
                    <a:p>
                      <a:pPr marL="0" marR="0" lvl="0" indent="0" algn="ctr" rtl="0">
                        <a:lnSpc>
                          <a:spcPct val="100000"/>
                        </a:lnSpc>
                        <a:spcBef>
                          <a:spcPts val="0"/>
                        </a:spcBef>
                        <a:spcAft>
                          <a:spcPts val="0"/>
                        </a:spcAft>
                        <a:buClr>
                          <a:srgbClr val="92D050"/>
                        </a:buClr>
                        <a:buSzPct val="25000"/>
                        <a:buFont typeface="Cantata One"/>
                        <a:buNone/>
                      </a:pPr>
                      <a:r>
                        <a:rPr lang="es-ES" sz="1800" b="1" u="none" strike="noStrike" cap="none" baseline="0">
                          <a:solidFill>
                            <a:srgbClr val="92D050"/>
                          </a:solidFill>
                          <a:latin typeface="Cantata One"/>
                          <a:ea typeface="Cantata One"/>
                          <a:cs typeface="Cantata One"/>
                          <a:sym typeface="Cantata One"/>
                        </a:rPr>
                        <a:t>35.7</a:t>
                      </a:r>
                    </a:p>
                  </a:txBody>
                  <a:tcPr marL="44450" marR="44450" marT="0" marB="0" anchor="ctr">
                    <a:solidFill>
                      <a:schemeClr val="lt1"/>
                    </a:solidFill>
                  </a:tcPr>
                </a:tc>
                <a:tc>
                  <a:txBody>
                    <a:bodyPr/>
                    <a:lstStyle/>
                    <a:p>
                      <a:pPr marL="0" marR="0" lvl="0" indent="0" algn="ctr" rtl="0">
                        <a:lnSpc>
                          <a:spcPct val="100000"/>
                        </a:lnSpc>
                        <a:spcBef>
                          <a:spcPts val="0"/>
                        </a:spcBef>
                        <a:spcAft>
                          <a:spcPts val="0"/>
                        </a:spcAft>
                        <a:buClr>
                          <a:srgbClr val="92D050"/>
                        </a:buClr>
                        <a:buSzPct val="25000"/>
                        <a:buFont typeface="Cantata One"/>
                        <a:buNone/>
                      </a:pPr>
                      <a:r>
                        <a:rPr lang="es-ES" sz="1800" b="1" u="none" strike="noStrike" cap="none" baseline="0">
                          <a:solidFill>
                            <a:srgbClr val="92D050"/>
                          </a:solidFill>
                          <a:latin typeface="Cantata One"/>
                          <a:ea typeface="Cantata One"/>
                          <a:cs typeface="Cantata One"/>
                          <a:sym typeface="Cantata One"/>
                        </a:rPr>
                        <a:t>Fresco</a:t>
                      </a:r>
                    </a:p>
                  </a:txBody>
                  <a:tcPr marL="44450" marR="44450" marT="0" marB="0" anchor="ctr">
                    <a:solidFill>
                      <a:schemeClr val="lt1"/>
                    </a:solidFill>
                  </a:tcPr>
                </a:tc>
              </a:tr>
              <a:tr h="268900">
                <a:tc vMerge="1">
                  <a:txBody>
                    <a:bodyPr/>
                    <a:lstStyle/>
                    <a:p>
                      <a:endParaRPr lang="es-ES"/>
                    </a:p>
                  </a:txBody>
                  <a:tcPr/>
                </a:tc>
                <a:tc>
                  <a:txBody>
                    <a:bodyPr/>
                    <a:lstStyle/>
                    <a:p>
                      <a:pPr marL="0" marR="0" lvl="0" indent="0" algn="ctr" rtl="0">
                        <a:lnSpc>
                          <a:spcPct val="100000"/>
                        </a:lnSpc>
                        <a:spcBef>
                          <a:spcPts val="0"/>
                        </a:spcBef>
                        <a:spcAft>
                          <a:spcPts val="0"/>
                        </a:spcAft>
                        <a:buClr>
                          <a:srgbClr val="FF0000"/>
                        </a:buClr>
                        <a:buSzPct val="25000"/>
                        <a:buFont typeface="Cantata One"/>
                        <a:buNone/>
                      </a:pPr>
                      <a:r>
                        <a:rPr lang="es-ES" sz="1800" b="1" u="none" strike="noStrike" cap="none" baseline="0">
                          <a:solidFill>
                            <a:srgbClr val="FF0000"/>
                          </a:solidFill>
                          <a:latin typeface="Cantata One"/>
                          <a:ea typeface="Cantata One"/>
                          <a:cs typeface="Cantata One"/>
                          <a:sym typeface="Cantata One"/>
                        </a:rPr>
                        <a:t>73.4</a:t>
                      </a:r>
                    </a:p>
                  </a:txBody>
                  <a:tcPr marL="44450" marR="44450" marT="0" marB="0" anchor="ctr">
                    <a:solidFill>
                      <a:schemeClr val="lt1"/>
                    </a:solidFill>
                  </a:tcPr>
                </a:tc>
                <a:tc>
                  <a:txBody>
                    <a:bodyPr/>
                    <a:lstStyle/>
                    <a:p>
                      <a:pPr marL="0" marR="0" lvl="0" indent="0" algn="ctr" rtl="0">
                        <a:lnSpc>
                          <a:spcPct val="100000"/>
                        </a:lnSpc>
                        <a:spcBef>
                          <a:spcPts val="0"/>
                        </a:spcBef>
                        <a:spcAft>
                          <a:spcPts val="0"/>
                        </a:spcAft>
                        <a:buClr>
                          <a:srgbClr val="FF0000"/>
                        </a:buClr>
                        <a:buSzPct val="25000"/>
                        <a:buFont typeface="Cantata One"/>
                        <a:buNone/>
                      </a:pPr>
                      <a:r>
                        <a:rPr lang="es-ES" sz="1800" b="1" u="none" strike="noStrike" cap="none" baseline="0">
                          <a:solidFill>
                            <a:srgbClr val="FF0000"/>
                          </a:solidFill>
                          <a:latin typeface="Cantata One"/>
                          <a:ea typeface="Cantata One"/>
                          <a:cs typeface="Cantata One"/>
                          <a:sym typeface="Cantata One"/>
                        </a:rPr>
                        <a:t>Alterado</a:t>
                      </a:r>
                    </a:p>
                  </a:txBody>
                  <a:tcPr marL="44450" marR="44450" marT="0" marB="0" anchor="ctr">
                    <a:solidFill>
                      <a:schemeClr val="lt1"/>
                    </a:solidFill>
                  </a:tcPr>
                </a:tc>
              </a:tr>
            </a:tbl>
          </a:graphicData>
        </a:graphic>
      </p:graphicFrame>
      <p:pic>
        <p:nvPicPr>
          <p:cNvPr id="443" name="Shape 443"/>
          <p:cNvPicPr preferRelativeResize="0"/>
          <p:nvPr/>
        </p:nvPicPr>
        <p:blipFill rotWithShape="1">
          <a:blip r:embed="rId5">
            <a:alphaModFix/>
          </a:blip>
          <a:srcRect/>
          <a:stretch/>
        </p:blipFill>
        <p:spPr>
          <a:xfrm>
            <a:off x="4572000" y="1844824"/>
            <a:ext cx="4355976" cy="792087"/>
          </a:xfrm>
          <a:prstGeom prst="rect">
            <a:avLst/>
          </a:prstGeom>
          <a:solidFill>
            <a:schemeClr val="lt1"/>
          </a:solidFill>
          <a:ln w="9525" cap="flat">
            <a:solidFill>
              <a:schemeClr val="accent2"/>
            </a:solidFill>
            <a:prstDash val="solid"/>
            <a:miter/>
            <a:headEnd type="none" w="med" len="med"/>
            <a:tailEnd type="none" w="med" len="med"/>
          </a:ln>
        </p:spPr>
      </p:pic>
      <p:pic>
        <p:nvPicPr>
          <p:cNvPr id="444" name="Shape 444"/>
          <p:cNvPicPr preferRelativeResize="0"/>
          <p:nvPr/>
        </p:nvPicPr>
        <p:blipFill rotWithShape="1">
          <a:blip r:embed="rId6">
            <a:alphaModFix/>
          </a:blip>
          <a:srcRect/>
          <a:stretch/>
        </p:blipFill>
        <p:spPr>
          <a:xfrm>
            <a:off x="1979711" y="3717032"/>
            <a:ext cx="2664295" cy="2300392"/>
          </a:xfrm>
          <a:prstGeom prst="rect">
            <a:avLst/>
          </a:prstGeom>
          <a:noFill/>
          <a:ln w="38100" cap="flat">
            <a:solidFill>
              <a:srgbClr val="FFFF00"/>
            </a:solidFill>
            <a:prstDash val="solid"/>
            <a:miter/>
            <a:headEnd type="none" w="med" len="med"/>
            <a:tailEnd type="none" w="med" len="med"/>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0"/>
                                        </p:tgtEl>
                                        <p:attrNameLst>
                                          <p:attrName>style.visibility</p:attrName>
                                        </p:attrNameLst>
                                      </p:cBhvr>
                                      <p:to>
                                        <p:strVal val="visible"/>
                                      </p:to>
                                    </p:set>
                                    <p:animEffect transition="in" filter="fade">
                                      <p:cBhvr>
                                        <p:cTn id="7" dur="600"/>
                                        <p:tgtEl>
                                          <p:spTgt spid="4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3"/>
                                        </p:tgtEl>
                                        <p:attrNameLst>
                                          <p:attrName>style.visibility</p:attrName>
                                        </p:attrNameLst>
                                      </p:cBhvr>
                                      <p:to>
                                        <p:strVal val="visible"/>
                                      </p:to>
                                    </p:set>
                                    <p:animEffect transition="in" filter="fade">
                                      <p:cBhvr>
                                        <p:cTn id="12" dur="600"/>
                                        <p:tgtEl>
                                          <p:spTgt spid="44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441"/>
                                        </p:tgtEl>
                                        <p:attrNameLst>
                                          <p:attrName>style.visibility</p:attrName>
                                        </p:attrNameLst>
                                      </p:cBhvr>
                                      <p:to>
                                        <p:strVal val="visible"/>
                                      </p:to>
                                    </p:set>
                                    <p:anim calcmode="lin" valueType="num">
                                      <p:cBhvr additive="base">
                                        <p:cTn id="17" dur="500"/>
                                        <p:tgtEl>
                                          <p:spTgt spid="441"/>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442"/>
                                        </p:tgtEl>
                                        <p:attrNameLst>
                                          <p:attrName>style.visibility</p:attrName>
                                        </p:attrNameLst>
                                      </p:cBhvr>
                                      <p:to>
                                        <p:strVal val="visible"/>
                                      </p:to>
                                    </p:set>
                                    <p:anim calcmode="lin" valueType="num">
                                      <p:cBhvr additive="base">
                                        <p:cTn id="22" dur="500"/>
                                        <p:tgtEl>
                                          <p:spTgt spid="442"/>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44"/>
                                        </p:tgtEl>
                                        <p:attrNameLst>
                                          <p:attrName>style.visibility</p:attrName>
                                        </p:attrNameLst>
                                      </p:cBhvr>
                                      <p:to>
                                        <p:strVal val="visible"/>
                                      </p:to>
                                    </p:set>
                                    <p:animEffect transition="in" filter="fade">
                                      <p:cBhvr>
                                        <p:cTn id="27" dur="2000"/>
                                        <p:tgtEl>
                                          <p:spTgt spid="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Shape 449"/>
          <p:cNvSpPr txBox="1">
            <a:spLocks noGrp="1"/>
          </p:cNvSpPr>
          <p:nvPr>
            <p:ph type="title"/>
          </p:nvPr>
        </p:nvSpPr>
        <p:spPr>
          <a:xfrm>
            <a:off x="0" y="620689"/>
            <a:ext cx="9144000" cy="72007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922122"/>
              </a:buClr>
              <a:buSzPct val="25000"/>
              <a:buFont typeface="Calibri"/>
              <a:buNone/>
            </a:pPr>
            <a:r>
              <a:rPr lang="es-ES" sz="4000" b="0" i="0" u="none" strike="noStrike" cap="none" baseline="0">
                <a:solidFill>
                  <a:srgbClr val="922122"/>
                </a:solidFill>
                <a:latin typeface="Calibri"/>
                <a:ea typeface="Calibri"/>
                <a:cs typeface="Calibri"/>
                <a:sym typeface="Calibri"/>
              </a:rPr>
              <a:t>ÍNDICE DE PERÓXIDOS</a:t>
            </a:r>
          </a:p>
        </p:txBody>
      </p:sp>
      <p:pic>
        <p:nvPicPr>
          <p:cNvPr id="450" name="Shape 450"/>
          <p:cNvPicPr preferRelativeResize="0"/>
          <p:nvPr/>
        </p:nvPicPr>
        <p:blipFill rotWithShape="1">
          <a:blip r:embed="rId3">
            <a:alphaModFix/>
          </a:blip>
          <a:srcRect/>
          <a:stretch/>
        </p:blipFill>
        <p:spPr>
          <a:xfrm>
            <a:off x="1619671" y="1648172"/>
            <a:ext cx="6067425" cy="4229100"/>
          </a:xfrm>
          <a:prstGeom prst="rect">
            <a:avLst/>
          </a:prstGeom>
          <a:noFill/>
          <a:ln>
            <a:noFill/>
          </a:ln>
        </p:spPr>
      </p:pic>
      <p:pic>
        <p:nvPicPr>
          <p:cNvPr id="451" name="Shape 451"/>
          <p:cNvPicPr preferRelativeResize="0"/>
          <p:nvPr/>
        </p:nvPicPr>
        <p:blipFill rotWithShape="1">
          <a:blip r:embed="rId4">
            <a:alphaModFix/>
          </a:blip>
          <a:srcRect/>
          <a:stretch/>
        </p:blipFill>
        <p:spPr>
          <a:xfrm>
            <a:off x="3239116" y="2564903"/>
            <a:ext cx="2629027" cy="2160000"/>
          </a:xfrm>
          <a:prstGeom prst="rect">
            <a:avLst/>
          </a:prstGeom>
          <a:noFill/>
          <a:ln w="38100" cap="flat">
            <a:solidFill>
              <a:srgbClr val="FF0000"/>
            </a:solidFill>
            <a:prstDash val="solid"/>
            <a:miter/>
            <a:headEnd type="none" w="med" len="med"/>
            <a:tailEnd type="none" w="med" len="med"/>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0"/>
                                        </p:tgtEl>
                                        <p:attrNameLst>
                                          <p:attrName>style.visibility</p:attrName>
                                        </p:attrNameLst>
                                      </p:cBhvr>
                                      <p:to>
                                        <p:strVal val="visible"/>
                                      </p:to>
                                    </p:set>
                                    <p:animEffect transition="in" filter="fade">
                                      <p:cBhvr>
                                        <p:cTn id="7" dur="1000"/>
                                        <p:tgtEl>
                                          <p:spTgt spid="4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1"/>
                                        </p:tgtEl>
                                        <p:attrNameLst>
                                          <p:attrName>style.visibility</p:attrName>
                                        </p:attrNameLst>
                                      </p:cBhvr>
                                      <p:to>
                                        <p:strVal val="visible"/>
                                      </p:to>
                                    </p:set>
                                    <p:animEffect transition="in" filter="fade">
                                      <p:cBhvr>
                                        <p:cTn id="12" dur="1000"/>
                                        <p:tgtEl>
                                          <p:spTgt spid="4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Shape 456"/>
          <p:cNvSpPr txBox="1">
            <a:spLocks noGrp="1"/>
          </p:cNvSpPr>
          <p:nvPr>
            <p:ph type="title"/>
          </p:nvPr>
        </p:nvSpPr>
        <p:spPr>
          <a:xfrm>
            <a:off x="0" y="629725"/>
            <a:ext cx="9144000" cy="724800"/>
          </a:xfrm>
          <a:prstGeom prst="rect">
            <a:avLst/>
          </a:prstGeom>
        </p:spPr>
        <p:txBody>
          <a:bodyPr lIns="91425" tIns="91425" rIns="91425" bIns="91425" anchor="ctr" anchorCtr="0">
            <a:noAutofit/>
          </a:bodyPr>
          <a:lstStyle/>
          <a:p>
            <a:pPr algn="ctr">
              <a:spcBef>
                <a:spcPts val="0"/>
              </a:spcBef>
              <a:buNone/>
            </a:pPr>
            <a:r>
              <a:rPr lang="es-ES" sz="3000">
                <a:solidFill>
                  <a:schemeClr val="dk2"/>
                </a:solidFill>
                <a:latin typeface="Calibri"/>
                <a:ea typeface="Calibri"/>
                <a:cs typeface="Calibri"/>
                <a:sym typeface="Calibri"/>
              </a:rPr>
              <a:t>MICROSCOPIA Y RAMAN</a:t>
            </a:r>
          </a:p>
        </p:txBody>
      </p:sp>
      <p:pic>
        <p:nvPicPr>
          <p:cNvPr id="4" name="3 Imagen" descr="DOS002.TIF"/>
          <p:cNvPicPr>
            <a:picLocks noChangeAspect="1"/>
          </p:cNvPicPr>
          <p:nvPr/>
        </p:nvPicPr>
        <p:blipFill>
          <a:blip r:embed="rId3"/>
          <a:stretch>
            <a:fillRect/>
          </a:stretch>
        </p:blipFill>
        <p:spPr>
          <a:xfrm>
            <a:off x="539552" y="1412776"/>
            <a:ext cx="2160000" cy="1620000"/>
          </a:xfrm>
          <a:prstGeom prst="rect">
            <a:avLst/>
          </a:prstGeom>
        </p:spPr>
      </p:pic>
      <p:pic>
        <p:nvPicPr>
          <p:cNvPr id="5" name="4 Imagen" descr="TRES002.TIF"/>
          <p:cNvPicPr>
            <a:picLocks noChangeAspect="1"/>
          </p:cNvPicPr>
          <p:nvPr/>
        </p:nvPicPr>
        <p:blipFill>
          <a:blip r:embed="rId4"/>
          <a:stretch>
            <a:fillRect/>
          </a:stretch>
        </p:blipFill>
        <p:spPr>
          <a:xfrm>
            <a:off x="3275856" y="1412776"/>
            <a:ext cx="2160000" cy="1620000"/>
          </a:xfrm>
          <a:prstGeom prst="rect">
            <a:avLst/>
          </a:prstGeom>
        </p:spPr>
      </p:pic>
      <p:pic>
        <p:nvPicPr>
          <p:cNvPr id="7" name="6 Imagen" descr="TRES004.TIF"/>
          <p:cNvPicPr>
            <a:picLocks noChangeAspect="1"/>
          </p:cNvPicPr>
          <p:nvPr/>
        </p:nvPicPr>
        <p:blipFill>
          <a:blip r:embed="rId5"/>
          <a:stretch>
            <a:fillRect/>
          </a:stretch>
        </p:blipFill>
        <p:spPr>
          <a:xfrm>
            <a:off x="6228184" y="1412776"/>
            <a:ext cx="2160000" cy="1620000"/>
          </a:xfrm>
          <a:prstGeom prst="rect">
            <a:avLst/>
          </a:prstGeom>
        </p:spPr>
      </p:pic>
      <p:pic>
        <p:nvPicPr>
          <p:cNvPr id="1026" name="Imagen 1"/>
          <p:cNvPicPr>
            <a:picLocks noChangeAspect="1" noChangeArrowheads="1"/>
          </p:cNvPicPr>
          <p:nvPr/>
        </p:nvPicPr>
        <p:blipFill>
          <a:blip r:embed="rId6"/>
          <a:srcRect/>
          <a:stretch>
            <a:fillRect/>
          </a:stretch>
        </p:blipFill>
        <p:spPr bwMode="auto">
          <a:xfrm>
            <a:off x="323527" y="3573016"/>
            <a:ext cx="4017155" cy="2304256"/>
          </a:xfrm>
          <a:prstGeom prst="rect">
            <a:avLst/>
          </a:prstGeom>
          <a:noFill/>
          <a:ln w="9525">
            <a:noFill/>
            <a:miter lim="800000"/>
            <a:headEnd/>
            <a:tailEnd/>
          </a:ln>
        </p:spPr>
      </p:pic>
      <p:grpSp>
        <p:nvGrpSpPr>
          <p:cNvPr id="9" name="8 Grupo"/>
          <p:cNvGrpSpPr/>
          <p:nvPr/>
        </p:nvGrpSpPr>
        <p:grpSpPr>
          <a:xfrm>
            <a:off x="4932040" y="3933056"/>
            <a:ext cx="3168352" cy="2113035"/>
            <a:chOff x="3868242" y="8731275"/>
            <a:chExt cx="2904641" cy="1969019"/>
          </a:xfrm>
        </p:grpSpPr>
        <p:pic>
          <p:nvPicPr>
            <p:cNvPr id="10" name="9 Imagen" descr="figura 8.jpg"/>
            <p:cNvPicPr/>
            <p:nvPr/>
          </p:nvPicPr>
          <p:blipFill>
            <a:blip r:embed="rId7" cstate="print"/>
            <a:stretch>
              <a:fillRect/>
            </a:stretch>
          </p:blipFill>
          <p:spPr>
            <a:xfrm>
              <a:off x="3868243" y="8742092"/>
              <a:ext cx="2896801" cy="1944216"/>
            </a:xfrm>
            <a:prstGeom prst="rect">
              <a:avLst/>
            </a:prstGeom>
          </p:spPr>
        </p:pic>
        <p:sp>
          <p:nvSpPr>
            <p:cNvPr id="11" name="10 Rectángulo"/>
            <p:cNvSpPr/>
            <p:nvPr/>
          </p:nvSpPr>
          <p:spPr>
            <a:xfrm>
              <a:off x="3868242" y="8731275"/>
              <a:ext cx="2904641" cy="196901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spd="slow">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Shape 463"/>
          <p:cNvSpPr txBox="1">
            <a:spLocks noGrp="1"/>
          </p:cNvSpPr>
          <p:nvPr>
            <p:ph type="title"/>
          </p:nvPr>
        </p:nvSpPr>
        <p:spPr>
          <a:xfrm>
            <a:off x="0" y="586950"/>
            <a:ext cx="9144000" cy="738899"/>
          </a:xfrm>
          <a:prstGeom prst="rect">
            <a:avLst/>
          </a:prstGeom>
        </p:spPr>
        <p:txBody>
          <a:bodyPr lIns="91425" tIns="91425" rIns="91425" bIns="91425" anchor="ctr" anchorCtr="0">
            <a:noAutofit/>
          </a:bodyPr>
          <a:lstStyle/>
          <a:p>
            <a:pPr algn="ctr">
              <a:spcBef>
                <a:spcPts val="0"/>
              </a:spcBef>
              <a:buNone/>
            </a:pPr>
            <a:r>
              <a:rPr lang="es-ES" sz="3000">
                <a:solidFill>
                  <a:schemeClr val="dk2"/>
                </a:solidFill>
                <a:latin typeface="Calibri"/>
                <a:ea typeface="Calibri"/>
                <a:cs typeface="Calibri"/>
                <a:sym typeface="Calibri"/>
              </a:rPr>
              <a:t>CONCLUSIONES</a:t>
            </a:r>
          </a:p>
        </p:txBody>
      </p:sp>
      <p:sp>
        <p:nvSpPr>
          <p:cNvPr id="464" name="Shape 464"/>
          <p:cNvSpPr txBox="1">
            <a:spLocks noGrp="1"/>
          </p:cNvSpPr>
          <p:nvPr>
            <p:ph type="body" idx="1"/>
          </p:nvPr>
        </p:nvSpPr>
        <p:spPr>
          <a:xfrm>
            <a:off x="457200" y="1436725"/>
            <a:ext cx="8229600" cy="4779599"/>
          </a:xfrm>
          <a:prstGeom prst="rect">
            <a:avLst/>
          </a:prstGeom>
        </p:spPr>
        <p:txBody>
          <a:bodyPr lIns="91425" tIns="91425" rIns="91425" bIns="91425" anchor="t" anchorCtr="0">
            <a:noAutofit/>
          </a:bodyPr>
          <a:lstStyle/>
          <a:p>
            <a:pPr marL="0" lvl="0" indent="0" algn="just" rtl="0">
              <a:lnSpc>
                <a:spcPct val="150000"/>
              </a:lnSpc>
              <a:spcBef>
                <a:spcPts val="600"/>
              </a:spcBef>
              <a:spcAft>
                <a:spcPts val="600"/>
              </a:spcAft>
              <a:buClr>
                <a:schemeClr val="dk1"/>
              </a:buClr>
              <a:buSzPct val="100000"/>
              <a:buFont typeface="Arial"/>
              <a:buNone/>
            </a:pPr>
            <a:r>
              <a:rPr lang="es-ES" sz="1100">
                <a:solidFill>
                  <a:schemeClr val="dk1"/>
                </a:solidFill>
              </a:rPr>
              <a:t>Se observa que la adhesión está directamente relacionada con el tiempo de almacenamiento luego de la elaboración del producto, ya que se observa mayor porcentaje de musculo adherido a la cubierta interna en las latas correspondientes a mayor cantidad de meses de almacenaje</a:t>
            </a:r>
            <a:r>
              <a:rPr lang="es-ES" sz="800">
                <a:solidFill>
                  <a:schemeClr val="dk1"/>
                </a:solidFill>
              </a:rPr>
              <a:t>.</a:t>
            </a:r>
          </a:p>
          <a:p>
            <a:pPr marL="0" lvl="0" indent="0" algn="just" rtl="0">
              <a:lnSpc>
                <a:spcPct val="150000"/>
              </a:lnSpc>
              <a:spcBef>
                <a:spcPts val="600"/>
              </a:spcBef>
              <a:spcAft>
                <a:spcPts val="600"/>
              </a:spcAft>
              <a:buNone/>
            </a:pPr>
            <a:r>
              <a:rPr lang="es-ES" sz="1100">
                <a:solidFill>
                  <a:schemeClr val="dk1"/>
                </a:solidFill>
              </a:rPr>
              <a:t>Es evidente que se forman uniones fuertes entre el musculo de salmón y el envase. Lo que no se puede determinar es si las uniones corresponden a enlaces químicos o a uniones de carácter físico provocadas por lesiones o defectos de la película de PET que recubre la hojalata</a:t>
            </a:r>
          </a:p>
          <a:p>
            <a:pPr marL="0" lvl="0" indent="0" algn="just" rtl="0">
              <a:lnSpc>
                <a:spcPct val="150000"/>
              </a:lnSpc>
              <a:spcBef>
                <a:spcPts val="600"/>
              </a:spcBef>
              <a:spcAft>
                <a:spcPts val="600"/>
              </a:spcAft>
              <a:buNone/>
            </a:pPr>
            <a:r>
              <a:rPr lang="es-ES" sz="1100">
                <a:solidFill>
                  <a:schemeClr val="dk1"/>
                </a:solidFill>
              </a:rPr>
              <a:t>Los análisis de microscopía electrónica de barrido y de espectrometría RAMAN confirman esta teoría, ya que se evidencian las uniones incluso después de que las muestras fueron tratadas con la solución denaturante de urea.</a:t>
            </a:r>
          </a:p>
          <a:p>
            <a:pPr marL="0" lvl="0" indent="0" algn="just" rtl="0">
              <a:lnSpc>
                <a:spcPct val="150000"/>
              </a:lnSpc>
              <a:spcBef>
                <a:spcPts val="600"/>
              </a:spcBef>
              <a:spcAft>
                <a:spcPts val="600"/>
              </a:spcAft>
              <a:buNone/>
            </a:pPr>
            <a:r>
              <a:rPr lang="es-ES" sz="1100">
                <a:solidFill>
                  <a:schemeClr val="dk1"/>
                </a:solidFill>
              </a:rPr>
              <a:t>Los resultados Raman, evidencian cambios superficiales en el PET en las zonas o puntos de adherencia del salmón respecto de zonas sin adhesión. También esta técnica detecta que después de aplicada la urea aun persisten residuos adheridos. No se evidencian cambios en la estructura química ni reordenamientos atómicos en el polímero protector PET en el envase.</a:t>
            </a:r>
          </a:p>
          <a:p>
            <a:pPr marL="0" lvl="0" indent="0" algn="just" rtl="0">
              <a:lnSpc>
                <a:spcPct val="150000"/>
              </a:lnSpc>
              <a:spcBef>
                <a:spcPts val="600"/>
              </a:spcBef>
              <a:spcAft>
                <a:spcPts val="600"/>
              </a:spcAft>
              <a:buNone/>
            </a:pPr>
            <a:r>
              <a:rPr lang="es-ES" sz="1100">
                <a:solidFill>
                  <a:schemeClr val="dk1"/>
                </a:solidFill>
              </a:rPr>
              <a:t>Con respecto a la frescura del pescado, de puede asumir que la calidad no es la optima, ni la correspondiente  a un pescado fresco.</a:t>
            </a:r>
          </a:p>
          <a:p>
            <a:pPr marL="0" lvl="0" indent="0" algn="just" rtl="0">
              <a:lnSpc>
                <a:spcPct val="150000"/>
              </a:lnSpc>
              <a:spcBef>
                <a:spcPts val="600"/>
              </a:spcBef>
              <a:spcAft>
                <a:spcPts val="600"/>
              </a:spcAft>
              <a:buNone/>
            </a:pPr>
            <a:r>
              <a:rPr lang="es-ES" sz="1100">
                <a:solidFill>
                  <a:schemeClr val="dk1"/>
                </a:solidFill>
              </a:rPr>
              <a:t>Los índices de peróxidos, de valor k y de BNV muestran valores más altos que los de un pescado en buen estado. Si bien los valores están dentro de los rangos de lo aceptable en su mayoría, estos tienden a acercarse a los valores limites que indican que el musculo de pescado esta deteriorado o alterado</a:t>
            </a:r>
          </a:p>
        </p:txBody>
      </p:sp>
    </p:spTree>
  </p:cSld>
  <p:clrMapOvr>
    <a:masterClrMapping/>
  </p:clrMapOvr>
  <p:transition spd="slow">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Shape 470"/>
          <p:cNvSpPr txBox="1">
            <a:spLocks noGrp="1"/>
          </p:cNvSpPr>
          <p:nvPr>
            <p:ph type="title"/>
          </p:nvPr>
        </p:nvSpPr>
        <p:spPr>
          <a:xfrm>
            <a:off x="0" y="5157192"/>
            <a:ext cx="8229600" cy="1066799"/>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dk2"/>
              </a:buClr>
              <a:buSzPct val="25000"/>
              <a:buFont typeface="Trebuchet MS"/>
              <a:buNone/>
            </a:pPr>
            <a:r>
              <a:rPr lang="es-ES" sz="4000" b="0" i="0" u="none" strike="noStrike" cap="none" baseline="0">
                <a:solidFill>
                  <a:schemeClr val="dk2"/>
                </a:solidFill>
                <a:latin typeface="Trebuchet MS"/>
                <a:ea typeface="Trebuchet MS"/>
                <a:cs typeface="Trebuchet MS"/>
                <a:sym typeface="Trebuchet MS"/>
              </a:rPr>
              <a:t>Gracias…</a:t>
            </a:r>
          </a:p>
        </p:txBody>
      </p:sp>
      <p:pic>
        <p:nvPicPr>
          <p:cNvPr id="471" name="Shape 471"/>
          <p:cNvPicPr preferRelativeResize="0"/>
          <p:nvPr/>
        </p:nvPicPr>
        <p:blipFill rotWithShape="1">
          <a:blip r:embed="rId3">
            <a:alphaModFix/>
          </a:blip>
          <a:srcRect/>
          <a:stretch/>
        </p:blipFill>
        <p:spPr>
          <a:xfrm>
            <a:off x="1973870" y="1186107"/>
            <a:ext cx="4880699" cy="4074899"/>
          </a:xfrm>
          <a:prstGeom prst="rect">
            <a:avLst/>
          </a:prstGeom>
          <a:noFill/>
          <a:ln w="38100" cap="flat">
            <a:solidFill>
              <a:srgbClr val="92D050"/>
            </a:solidFill>
            <a:prstDash val="solid"/>
            <a:miter/>
            <a:headEnd type="none" w="med" len="med"/>
            <a:tailEnd type="none" w="med" len="med"/>
          </a:ln>
        </p:spPr>
      </p:pic>
    </p:spTree>
  </p:cSld>
  <p:clrMapOvr>
    <a:masterClrMapping/>
  </p:clrMapOvr>
  <p:transition spd="slow">
    <p:cut/>
  </p:transition>
</p:sld>
</file>

<file path=ppt/theme/theme1.xml><?xml version="1.0" encoding="utf-8"?>
<a:theme xmlns:a="http://schemas.openxmlformats.org/drawingml/2006/main" name="Urbano">
  <a:themeElements>
    <a:clrScheme name="Personalizado 1">
      <a:dk1>
        <a:srgbClr val="000000"/>
      </a:dk1>
      <a:lt1>
        <a:srgbClr val="FFFFFF"/>
      </a:lt1>
      <a:dk2>
        <a:srgbClr val="4F271C"/>
      </a:dk2>
      <a:lt2>
        <a:srgbClr val="E7DEC9"/>
      </a:lt2>
      <a:accent1>
        <a:srgbClr val="3891A7"/>
      </a:accent1>
      <a:accent2>
        <a:srgbClr val="FF9900"/>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1601</Words>
  <Application>Microsoft Office PowerPoint</Application>
  <PresentationFormat>Presentación en pantalla (4:3)</PresentationFormat>
  <Paragraphs>220</Paragraphs>
  <Slides>31</Slides>
  <Notes>31</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31</vt:i4>
      </vt:variant>
    </vt:vector>
  </HeadingPairs>
  <TitlesOfParts>
    <vt:vector size="42" baseType="lpstr">
      <vt:lpstr>Arial</vt:lpstr>
      <vt:lpstr>Arial Black</vt:lpstr>
      <vt:lpstr>Calibri</vt:lpstr>
      <vt:lpstr>Cantata One</vt:lpstr>
      <vt:lpstr>Courier New</vt:lpstr>
      <vt:lpstr>Garamond</vt:lpstr>
      <vt:lpstr>Georgia</vt:lpstr>
      <vt:lpstr>Noto Symbol</vt:lpstr>
      <vt:lpstr>Times New Roman</vt:lpstr>
      <vt:lpstr>Trebuchet MS</vt:lpstr>
      <vt:lpstr>Urbano</vt:lpstr>
      <vt:lpstr>Evaluación de las Características de Frescura en Salmón Enlatado y su Relación con la Adherencia Sobre los Recubrimientos Poliméricos de las Latas</vt:lpstr>
      <vt:lpstr>El proyecto</vt:lpstr>
      <vt:lpstr>Introducción</vt:lpstr>
      <vt:lpstr>VIDA ÚTIL DEL PESCADO</vt:lpstr>
      <vt:lpstr>ENVASADO EN LATAS</vt:lpstr>
      <vt:lpstr>FRESCURA DEL PESCADO</vt:lpstr>
      <vt:lpstr>HIPOTESIS</vt:lpstr>
      <vt:lpstr>OBJETIVOS ESPECÍFICOS</vt:lpstr>
      <vt:lpstr>METODOLOGÍA</vt:lpstr>
      <vt:lpstr>MUESTRAS</vt:lpstr>
      <vt:lpstr>Presentación de PowerPoint</vt:lpstr>
      <vt:lpstr>DETERMINACIÓN DE LA ADHESIÓN DEL SALMÓN </vt:lpstr>
      <vt:lpstr>DETERMINACIÓN DEL TIPO DE ENLACE QUÍMICO</vt:lpstr>
      <vt:lpstr>Presentación de PowerPoint</vt:lpstr>
      <vt:lpstr>ANÁLISIS DE FRESCURA</vt:lpstr>
      <vt:lpstr>DETERMINACION DE ACIDOS GRASOS TOTALES</vt:lpstr>
      <vt:lpstr>BASES NITROGENADAS VOLÁTILES</vt:lpstr>
      <vt:lpstr>VALOR K</vt:lpstr>
      <vt:lpstr>ÍNDICE DE PERÓXIDOS</vt:lpstr>
      <vt:lpstr>Presentación de PowerPoint</vt:lpstr>
      <vt:lpstr>RESULTADOS</vt:lpstr>
      <vt:lpstr>DETERMINACIÓN DE LA ADHESIÓN DEL SALMÓN </vt:lpstr>
      <vt:lpstr>DETERMINACIÓN DEL TIPO DE ENLACE QUÍMICO</vt:lpstr>
      <vt:lpstr>Análisis de Frescura</vt:lpstr>
      <vt:lpstr>GRASAS TOTAL Y ÁCIDOS GRASOS TOTALES</vt:lpstr>
      <vt:lpstr>BASES NITROGENADAS VOLÁTILES</vt:lpstr>
      <vt:lpstr>VALOR K</vt:lpstr>
      <vt:lpstr>ÍNDICE DE PERÓXIDOS</vt:lpstr>
      <vt:lpstr>MICROSCOPIA Y RAMAN</vt:lpstr>
      <vt:lpstr>CONCLUSIONES</vt:lpstr>
      <vt:lpstr>Gracias…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Evaluación de las Características de Frescura en Salmón Enlatado y su Relación con la Adherencia Sobre los Recubrimientos Poliméricos de las Latas</dc:title>
  <dc:creator>María José</dc:creator>
  <cp:lastModifiedBy>Ernesto Zumelzu</cp:lastModifiedBy>
  <cp:revision>2</cp:revision>
  <dcterms:modified xsi:type="dcterms:W3CDTF">2014-12-19T14:51:54Z</dcterms:modified>
</cp:coreProperties>
</file>